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1769-84D5-A38E-D43B-817AF1C6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E7B75-0EF1-87C4-A19A-D891048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22E3-2D71-DDD8-BFE3-501B7AA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27FC-9562-29A8-D8BF-54C4A470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48E5-7143-750C-EE69-EDB66B94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D32A-0D2A-588E-8AC8-9AF9350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DC8BD-7273-3E38-38AF-B3CF0C7B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166A-1D67-2F9C-4C2D-3F24AA02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83F2-0DCA-53A9-2D95-DF2E4515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B909-9F0D-E33E-B689-C1CA3DDF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358DA-8B2C-02DF-4AFC-AAC31FE92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701F7-10AB-0D49-4D75-5DE7F7BB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517D-A271-D5A7-1A17-B5F78CD9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0EB0-F113-FC8C-9698-6A5E29A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E508-D451-25A8-A103-FF812961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B793-24C4-C942-3A2A-CF824B58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9569-9F24-65F5-C106-8BE5B107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D38F-61EF-A988-8933-7E71A21E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952A-C113-5D27-4FA1-CE3616E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D8B0-8801-ADAD-2646-17165495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46A0-1EBA-AD1D-DAC0-4A92B95F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829D-A0DA-FE94-EC1A-1146F7B0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F695-43FC-E92D-CDB3-1C763AA8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70D5-6C36-3B33-9BD2-B378CE9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0B66-15D2-F8BC-3F6B-70C05E8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9A5-DC27-6A87-2935-6C3FEFAB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BADD-FD5B-6AB6-DD60-D0E71B46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C2829-3FC0-17CB-F984-3517DDA1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27938-7235-68AB-69F2-458F234C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E1C1E-F4D4-DA30-6659-30E9E5F2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A6276-4C84-1703-A048-3825313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863-6CD7-B69C-C879-1FF454A1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E60A-0C3E-D06B-BC1E-B88080CC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6847-77C2-591C-6689-2A860B73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B70D0-861A-25D7-40C2-53549629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6B539-7730-2512-827E-361AB2133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08714-A6DD-FF2C-7C61-12FBE46B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96877-77AC-E727-475E-3664A00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7CF5A-B664-FDC8-959A-93F14E6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05D2-82E4-8161-C02B-AF10EA98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CE14-AEEF-F029-9957-DA271F56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1F3D-72DC-F3A0-E4D9-0F6A4992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AED21-98A6-3132-DBE9-99BDFE03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81BC-3B51-1D6C-D3C6-7A104C71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62517-0FA4-00D8-3850-7CC67E2E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D6BA5-52A0-A833-3AEC-C2E15B75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16F7-A44D-22AB-660C-7A13AD3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FAFB-AAB0-4D35-00FC-531143F3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C26CA-2F71-5B8B-16DC-CB5CA412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49FE-2678-2D1F-16DF-9BD1C51D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7A246-4C29-E4A2-3C16-717A1BBF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C49E-5476-401A-57E0-9470DC99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F2BA-F156-CC43-56C2-26CF327B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EDE89-966E-FE77-3177-DCDCE58D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2900-7B65-3A5F-ACD9-0EE80F83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B669E-9FE1-1E95-5C5E-382E631B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C6667-0D6E-CC95-42CF-7669ABFC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ACB49-F30F-8577-004B-EA1386E4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1755A-1427-048A-47F0-ED02E0F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7DC6-EDDB-75C4-17EC-A7B5FA09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3BEC-A60A-6DCE-EB10-A3F164307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BA00-07BE-4836-8229-BCB8917AB7E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40E25-F66C-DA9A-FA5C-14FC41C4B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252D-0EE1-1A5F-A837-A817DE724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4EDD-30EE-8FB5-69C0-639F7956B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C34B7-DDD0-555D-C779-AC037B5A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31001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F08C-BB22-2871-EDE6-CA181982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B166-39B5-2F11-18BC-76F1B21A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97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Tag Name</a:t>
            </a:r>
          </a:p>
          <a:p>
            <a:pPr marL="0" indent="0">
              <a:buNone/>
            </a:pP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97658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B8C1-D356-31DA-E238-40A36E0B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1BF0-8339-1D87-73A6-4B89E553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Font-size:20px;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Table{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Div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58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666D-57DB-8AB8-A4C6-B988F5A8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839C-3161-D1E9-0657-7F8D0CA9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76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class=“header”&gt; </a:t>
            </a:r>
          </a:p>
          <a:p>
            <a:pPr marL="0" indent="0">
              <a:buNone/>
            </a:pPr>
            <a:r>
              <a:rPr lang="en-US" dirty="0"/>
              <a:t>H1</a:t>
            </a:r>
          </a:p>
          <a:p>
            <a:pPr marL="0" indent="0">
              <a:buNone/>
            </a:pPr>
            <a:r>
              <a:rPr lang="en-US" dirty="0"/>
              <a:t>P</a:t>
            </a:r>
          </a:p>
          <a:p>
            <a:pPr marL="0" indent="0">
              <a:buNone/>
            </a:pPr>
            <a:r>
              <a:rPr lang="en-US" dirty="0"/>
              <a:t>table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CCEC42-616B-15AF-375E-B7C56BB019FB}"/>
              </a:ext>
            </a:extLst>
          </p:cNvPr>
          <p:cNvSpPr txBox="1">
            <a:spLocks/>
          </p:cNvSpPr>
          <p:nvPr/>
        </p:nvSpPr>
        <p:spPr>
          <a:xfrm>
            <a:off x="7064828" y="1825625"/>
            <a:ext cx="3617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.header{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.list-menu{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side_text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footerHeading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4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414B-ED3C-CE65-C41E-858EC07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C59-1068-DD98-5C3D-197EFBF1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#menu{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id=“menu”&gt;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5833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71C-4841-A081-3C6F-7713AA43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BABF-C3E3-A24F-E569-92E40559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r>
              <a:rPr lang="en-US" dirty="0"/>
              <a:t>Can only use one time in one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0991B-2EFF-6DEE-DC51-A4A7E2B47300}"/>
              </a:ext>
            </a:extLst>
          </p:cNvPr>
          <p:cNvSpPr txBox="1">
            <a:spLocks/>
          </p:cNvSpPr>
          <p:nvPr/>
        </p:nvSpPr>
        <p:spPr>
          <a:xfrm>
            <a:off x="6672943" y="1825625"/>
            <a:ext cx="3487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72153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93CA-BBBD-C1F5-38F2-0CEC9C41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07EB-87E8-1BB1-D972-B4D338E4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#header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.list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ul#menu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74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465-A2C5-8D63-85E3-D3A77F1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778C-7B2C-FE21-C9DA-3386EFA8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CSS Border Style</a:t>
            </a:r>
          </a:p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mix</a:t>
            </a:r>
          </a:p>
        </p:txBody>
      </p:sp>
    </p:spTree>
    <p:extLst>
      <p:ext uri="{BB962C8B-B14F-4D97-AF65-F5344CB8AC3E}">
        <p14:creationId xmlns:p14="http://schemas.microsoft.com/office/powerpoint/2010/main" val="344946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F83-747F-77B2-D842-5C8BF52E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5990-20FE-0169-3321-F5D21000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border-width: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2</a:t>
            </a:r>
            <a:r>
              <a:rPr lang="en-US" b="0" dirty="0">
                <a:solidFill>
                  <a:srgbClr val="E06C75"/>
                </a:solidFill>
                <a:effectLst/>
                <a:latin typeface="cascadia code" pitchFamily="1" charset="0"/>
              </a:rPr>
              <a:t>px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border-style: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solid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border-color: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green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ascadia code" pitchFamily="1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Border: 2px solid green;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1169-BAA8-75B4-4C1C-4A4C98D3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42-F3A6-43FA-85B9-DD2B65AC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341740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5C-5871-A299-ACE1-3239CCBD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C3B0-9F89-06E0-D0ED-A52E76B4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Ouline</a:t>
            </a:r>
            <a:r>
              <a:rPr lang="en-US" dirty="0"/>
              <a:t>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</p:spTree>
    <p:extLst>
      <p:ext uri="{BB962C8B-B14F-4D97-AF65-F5344CB8AC3E}">
        <p14:creationId xmlns:p14="http://schemas.microsoft.com/office/powerpoint/2010/main" val="35118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7B19-1185-A2BD-21F7-2EE2A175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8519-4494-01A9-8333-78B13236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5971" cy="2833461"/>
          </a:xfrm>
        </p:spPr>
        <p:txBody>
          <a:bodyPr/>
          <a:lstStyle/>
          <a:p>
            <a:r>
              <a:rPr lang="en-US" dirty="0"/>
              <a:t>Styling The HTML tags.</a:t>
            </a:r>
          </a:p>
          <a:p>
            <a:r>
              <a:rPr lang="en-US" dirty="0"/>
              <a:t>Responsive website.</a:t>
            </a:r>
          </a:p>
          <a:p>
            <a:r>
              <a:rPr lang="en-US" dirty="0"/>
              <a:t>Animation on webpage.</a:t>
            </a:r>
          </a:p>
          <a:p>
            <a:r>
              <a:rPr lang="en-US" dirty="0"/>
              <a:t>2D and 3D transformation of HTML Elements.</a:t>
            </a:r>
          </a:p>
          <a:p>
            <a:r>
              <a:rPr lang="en-US" dirty="0"/>
              <a:t>Website development process fast.</a:t>
            </a:r>
          </a:p>
        </p:txBody>
      </p:sp>
    </p:spTree>
    <p:extLst>
      <p:ext uri="{BB962C8B-B14F-4D97-AF65-F5344CB8AC3E}">
        <p14:creationId xmlns:p14="http://schemas.microsoft.com/office/powerpoint/2010/main" val="174904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9C4C-8380-6C07-774A-326FFDFE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E785-095A-EE46-0CEB-5CDD0199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1287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D471-375C-AF1B-BA68-CF3E8CE7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5AAE-931C-A0EF-3C59-FB36C8C4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Outline-width: 2px;</a:t>
            </a:r>
          </a:p>
          <a:p>
            <a:r>
              <a:rPr lang="en-US" dirty="0"/>
              <a:t>Outline-style: solid;</a:t>
            </a:r>
          </a:p>
          <a:p>
            <a:r>
              <a:rPr lang="en-US" dirty="0" err="1"/>
              <a:t>Outine</a:t>
            </a:r>
            <a:r>
              <a:rPr lang="en-US" dirty="0"/>
              <a:t>-color: red;</a:t>
            </a:r>
          </a:p>
          <a:p>
            <a:endParaRPr lang="en-US" dirty="0"/>
          </a:p>
          <a:p>
            <a:r>
              <a:rPr lang="en-US" dirty="0"/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363125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FE32-8C86-C601-9CAD-8B1B9FA0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E982-7592-CC51-5A12-15DF6C4C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Padding-top</a:t>
            </a:r>
          </a:p>
          <a:p>
            <a:r>
              <a:rPr lang="en-US" dirty="0"/>
              <a:t>Padding-right</a:t>
            </a:r>
          </a:p>
          <a:p>
            <a:r>
              <a:rPr lang="en-US" dirty="0"/>
              <a:t>Padding-bottom</a:t>
            </a:r>
          </a:p>
          <a:p>
            <a:r>
              <a:rPr lang="en-US" dirty="0"/>
              <a:t>Padding-left</a:t>
            </a:r>
          </a:p>
        </p:txBody>
      </p:sp>
    </p:spTree>
    <p:extLst>
      <p:ext uri="{BB962C8B-B14F-4D97-AF65-F5344CB8AC3E}">
        <p14:creationId xmlns:p14="http://schemas.microsoft.com/office/powerpoint/2010/main" val="54669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Padding-right:10px;</a:t>
            </a:r>
          </a:p>
          <a:p>
            <a:pPr marL="0" indent="0">
              <a:buNone/>
            </a:pPr>
            <a:r>
              <a:rPr lang="en-US" dirty="0"/>
              <a:t>Padding-bottom:10px;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9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Padding-right:20px;</a:t>
            </a:r>
          </a:p>
          <a:p>
            <a:pPr marL="0" indent="0">
              <a:buNone/>
            </a:pPr>
            <a:r>
              <a:rPr lang="en-US" dirty="0"/>
              <a:t>Padding-bottom:30px;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 20px 30px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4511-3F53-F8E5-8660-9037E11F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8C45-6AE3-0E8F-3161-1793BA9D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41355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6DDE-9C86-316C-25EC-3E86D05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1C37-ED8A-B1E3-2D71-7669BEBF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 : 10px</a:t>
            </a:r>
          </a:p>
          <a:p>
            <a:r>
              <a:rPr lang="en-US" dirty="0"/>
              <a:t>Margin-right: 20px</a:t>
            </a:r>
          </a:p>
          <a:p>
            <a:r>
              <a:rPr lang="en-US" dirty="0"/>
              <a:t>Margin-bottom: 15px;</a:t>
            </a:r>
          </a:p>
          <a:p>
            <a:r>
              <a:rPr lang="en-US" dirty="0"/>
              <a:t>Margin-left: 20px;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Margin: 10px 20px 15px 20px;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45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562B-C081-16D4-5F90-D4563957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0AF2-62E7-611D-3484-878CCCBB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46679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Box-Sizing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997839"/>
            <a:ext cx="795528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 err="1"/>
              <a:t>Salkjdls;adl;sakd;lskdl;sa</a:t>
            </a:r>
            <a:endParaRPr lang="en-US" dirty="0"/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dkjl;sakdl;sakdl;skl;dksal;dksad</a:t>
            </a:r>
            <a:endParaRPr lang="en-US" dirty="0"/>
          </a:p>
          <a:p>
            <a:pPr algn="ctr"/>
            <a:r>
              <a:rPr lang="en-US" dirty="0" err="1"/>
              <a:t>Sadlkjsakldjsakldjklasjdklasjdklsa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stCxn id="4" idx="1"/>
          </p:cNvCxnSpPr>
          <p:nvPr/>
        </p:nvCxnSpPr>
        <p:spPr>
          <a:xfrm>
            <a:off x="2292532" y="3429000"/>
            <a:ext cx="1060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</p:spTree>
    <p:extLst>
      <p:ext uri="{BB962C8B-B14F-4D97-AF65-F5344CB8AC3E}">
        <p14:creationId xmlns:p14="http://schemas.microsoft.com/office/powerpoint/2010/main" val="912636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Overflow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582342"/>
            <a:ext cx="7955280" cy="369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/>
              <a:t>Salkjdls;adl;sakd;lskdl;ssadsadsadsadsadsddddddddddddddddddddddddddddddddddddddddddddddddddddddddddddddddddddddddddddddddddddddddddddddddddddddddddddddddddddddddddddddddddddddddddddddddddddddddddddddddddddddddddddda</a:t>
            </a:r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dkjl;sakdl;sakdl;sklsdsadsa;dksal;dksad</a:t>
            </a:r>
            <a:endParaRPr lang="en-US" dirty="0"/>
          </a:p>
          <a:p>
            <a:pPr algn="ctr"/>
            <a:r>
              <a:rPr lang="en-US" dirty="0" err="1">
                <a:ln>
                  <a:solidFill>
                    <a:schemeClr val="bg1"/>
                  </a:solidFill>
                </a:ln>
              </a:rPr>
              <a:t>Sadlkjsakldjsakldjklasjdklasjdxcxzcxzcxzcxzklsa</a:t>
            </a:r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292532" y="3429000"/>
            <a:ext cx="106026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5F876-02DE-1DDE-F621-9B7FBAA93D8E}"/>
              </a:ext>
            </a:extLst>
          </p:cNvPr>
          <p:cNvSpPr/>
          <p:nvPr/>
        </p:nvSpPr>
        <p:spPr>
          <a:xfrm>
            <a:off x="2612570" y="1541198"/>
            <a:ext cx="6778171" cy="109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4FE1-3DBA-208B-8465-7365D4E3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0C61-E55D-BC72-883B-E644EBCCD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5489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D68-3F44-A854-D960-D5549942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087-7F76-B818-B3A1-E4731B92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</p:spTree>
    <p:extLst>
      <p:ext uri="{BB962C8B-B14F-4D97-AF65-F5344CB8AC3E}">
        <p14:creationId xmlns:p14="http://schemas.microsoft.com/office/powerpoint/2010/main" val="159373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25EB-8611-358B-2EF0-BF22CBD9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 of Overflow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3586-6A4B-285D-AA1B-3AA70F46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4133764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5CCB-83B5-0083-F431-F09DFDCC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84D8-5F7F-760B-F577-66BB0B8D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4205686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FCE9B-EE5D-72CE-D856-A9B38F6D9788}"/>
              </a:ext>
            </a:extLst>
          </p:cNvPr>
          <p:cNvSpPr txBox="1"/>
          <p:nvPr/>
        </p:nvSpPr>
        <p:spPr>
          <a:xfrm>
            <a:off x="4484915" y="2075543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Sajdklasjdksakdjkljdkldsadlksajkdl;ksal;dkla;dkl;askdl;askdl;sakl;dksal;d</a:t>
            </a:r>
          </a:p>
          <a:p>
            <a:r>
              <a:rPr lang="en-US" dirty="0"/>
              <a:t>D;asjlkdjsakldjksaldjklsajdklsajdklajdklasjdkljsakldjskldjklsajdlas</a:t>
            </a:r>
          </a:p>
          <a:p>
            <a:r>
              <a:rPr lang="en-US" dirty="0"/>
              <a:t>,</a:t>
            </a:r>
            <a:r>
              <a:rPr lang="en-US" dirty="0" err="1"/>
              <a:t>asjdklsajdklsajkldjsakldjsakldjkls;a</a:t>
            </a:r>
            <a:endParaRPr lang="en-US" dirty="0"/>
          </a:p>
          <a:p>
            <a:r>
              <a:rPr lang="en-US" dirty="0" err="1"/>
              <a:t>dklsajdklsajdklsajdklsajdlksjald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76F4F3-A339-10E5-AC70-906C2593A33B}"/>
              </a:ext>
            </a:extLst>
          </p:cNvPr>
          <p:cNvSpPr/>
          <p:nvPr/>
        </p:nvSpPr>
        <p:spPr>
          <a:xfrm>
            <a:off x="3548743" y="1596572"/>
            <a:ext cx="5094514" cy="2452914"/>
          </a:xfrm>
          <a:prstGeom prst="roundRect">
            <a:avLst>
              <a:gd name="adj" fmla="val 219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6986F-FE96-F20E-C6E0-6A70EFB458F6}"/>
              </a:ext>
            </a:extLst>
          </p:cNvPr>
          <p:cNvSpPr txBox="1"/>
          <p:nvPr/>
        </p:nvSpPr>
        <p:spPr>
          <a:xfrm>
            <a:off x="3222171" y="146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90F7E-5C1B-80C1-4B88-502DF85F89B0}"/>
              </a:ext>
            </a:extLst>
          </p:cNvPr>
          <p:cNvSpPr txBox="1"/>
          <p:nvPr/>
        </p:nvSpPr>
        <p:spPr>
          <a:xfrm>
            <a:off x="8795657" y="172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11612-C329-C369-D25D-0A8FB4F797CA}"/>
              </a:ext>
            </a:extLst>
          </p:cNvPr>
          <p:cNvSpPr txBox="1"/>
          <p:nvPr/>
        </p:nvSpPr>
        <p:spPr>
          <a:xfrm>
            <a:off x="3197285" y="420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7538A-028B-E825-E0B6-2CCFE5BFDD1B}"/>
              </a:ext>
            </a:extLst>
          </p:cNvPr>
          <p:cNvSpPr txBox="1"/>
          <p:nvPr/>
        </p:nvSpPr>
        <p:spPr>
          <a:xfrm>
            <a:off x="8946500" y="404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01C58-94D8-001B-4925-456D82D3FFE6}"/>
              </a:ext>
            </a:extLst>
          </p:cNvPr>
          <p:cNvSpPr txBox="1"/>
          <p:nvPr/>
        </p:nvSpPr>
        <p:spPr>
          <a:xfrm>
            <a:off x="4267200" y="5602514"/>
            <a:ext cx="360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Border-radius: 20px 30px 50px 10px;</a:t>
            </a:r>
          </a:p>
        </p:txBody>
      </p:sp>
    </p:spTree>
    <p:extLst>
      <p:ext uri="{BB962C8B-B14F-4D97-AF65-F5344CB8AC3E}">
        <p14:creationId xmlns:p14="http://schemas.microsoft.com/office/powerpoint/2010/main" val="145020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EA90-E87A-0003-B446-9D6171F1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00A0B-530E-0CB8-ED75-A1DCA0D94FBF}"/>
              </a:ext>
            </a:extLst>
          </p:cNvPr>
          <p:cNvSpPr/>
          <p:nvPr/>
        </p:nvSpPr>
        <p:spPr>
          <a:xfrm>
            <a:off x="3526971" y="1690688"/>
            <a:ext cx="4659086" cy="173831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sadmasdhashdjashdkaskldsakldjklsadjklsajdklsakdlasjkldjsakldjklsadklsadklsajdklsajkldjkldjaskldjkslajdklsajdklsajdklsjakldjsakldklsad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E18D2B-C409-27AF-F7B3-865D4A03EBED}"/>
              </a:ext>
            </a:extLst>
          </p:cNvPr>
          <p:cNvGrpSpPr/>
          <p:nvPr/>
        </p:nvGrpSpPr>
        <p:grpSpPr>
          <a:xfrm>
            <a:off x="3176450" y="4274760"/>
            <a:ext cx="5839099" cy="2398612"/>
            <a:chOff x="3176450" y="4274760"/>
            <a:chExt cx="5839099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88BA4C-1595-A6FD-7913-1C54B9A343F3}"/>
                </a:ext>
              </a:extLst>
            </p:cNvPr>
            <p:cNvSpPr txBox="1"/>
            <p:nvPr/>
          </p:nvSpPr>
          <p:spPr>
            <a:xfrm>
              <a:off x="3176450" y="5167312"/>
              <a:ext cx="5839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10px orange;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D27349-A92E-EDF5-9DF0-9AE493BBFF7C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0D55269-58DD-B3BE-8902-EE6AEE09BF74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97A3A8-35FE-0E76-59D4-3F8A2772BAA7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H-offset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0C6BBC-69E7-0796-226F-5F3B993A198A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33D784C-0A29-AD56-6810-16125459CCC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77C90-8020-B9D7-39B4-874FE81EDA8E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V-offset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DDBFA5-BA86-5CDB-B1C4-B0B7BB5AFB74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F039973-DF52-76CD-8704-0E5989BEAD99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582AB0-FADD-82E1-EDA4-D0F6C124E5F3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494F210-C06D-3B90-6DF5-A5B0A1A8B5B6}"/>
                </a:ext>
              </a:extLst>
            </p:cNvPr>
            <p:cNvGrpSpPr/>
            <p:nvPr/>
          </p:nvGrpSpPr>
          <p:grpSpPr>
            <a:xfrm rot="11212204">
              <a:off x="6290320" y="5581073"/>
              <a:ext cx="1563191" cy="892552"/>
              <a:chOff x="4966062" y="4274760"/>
              <a:chExt cx="1563191" cy="892552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741578E-1DA7-7563-2684-F204283E2E56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16448D-9450-9943-A900-9D458C27AACB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5279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08CB-AE90-0E15-7BC6-CEE3BA2D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2CCE7-D2EC-F26F-A089-606A4804DA35}"/>
              </a:ext>
            </a:extLst>
          </p:cNvPr>
          <p:cNvSpPr/>
          <p:nvPr/>
        </p:nvSpPr>
        <p:spPr>
          <a:xfrm>
            <a:off x="1277257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E0C90-D8D6-97FD-3ED3-F993F7738F19}"/>
              </a:ext>
            </a:extLst>
          </p:cNvPr>
          <p:cNvSpPr/>
          <p:nvPr/>
        </p:nvSpPr>
        <p:spPr>
          <a:xfrm>
            <a:off x="7478486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9D55-754A-EB0E-70CC-70D8AAB93444}"/>
              </a:ext>
            </a:extLst>
          </p:cNvPr>
          <p:cNvSpPr txBox="1"/>
          <p:nvPr/>
        </p:nvSpPr>
        <p:spPr>
          <a:xfrm>
            <a:off x="2104571" y="3947886"/>
            <a:ext cx="10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DBCC6-2EA5-5E35-49A1-FD195D48F63A}"/>
              </a:ext>
            </a:extLst>
          </p:cNvPr>
          <p:cNvSpPr txBox="1"/>
          <p:nvPr/>
        </p:nvSpPr>
        <p:spPr>
          <a:xfrm>
            <a:off x="8548914" y="3947886"/>
            <a:ext cx="120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4009577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D9028-0DA3-8B1D-3334-3723625A5BBE}"/>
              </a:ext>
            </a:extLst>
          </p:cNvPr>
          <p:cNvSpPr/>
          <p:nvPr/>
        </p:nvSpPr>
        <p:spPr>
          <a:xfrm>
            <a:off x="3976914" y="5225143"/>
            <a:ext cx="6357257" cy="5660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2E659-F46B-2875-7467-2F424F36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00AA-3565-6BDD-AE26-D4A59A68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2604"/>
          </a:xfrm>
        </p:spPr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D38D4-B1C7-513C-B5FF-E1DCD4576D6A}"/>
              </a:ext>
            </a:extLst>
          </p:cNvPr>
          <p:cNvSpPr/>
          <p:nvPr/>
        </p:nvSpPr>
        <p:spPr>
          <a:xfrm>
            <a:off x="2975429" y="1690688"/>
            <a:ext cx="8534400" cy="41005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D5299-B331-8294-7D24-54AE45091239}"/>
              </a:ext>
            </a:extLst>
          </p:cNvPr>
          <p:cNvSpPr/>
          <p:nvPr/>
        </p:nvSpPr>
        <p:spPr>
          <a:xfrm>
            <a:off x="3193143" y="2046514"/>
            <a:ext cx="3918857" cy="410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dsadsadsadsadsadsadsadsa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DC8CD-CBFF-D87D-D26A-095437C3BBFF}"/>
              </a:ext>
            </a:extLst>
          </p:cNvPr>
          <p:cNvSpPr/>
          <p:nvPr/>
        </p:nvSpPr>
        <p:spPr>
          <a:xfrm>
            <a:off x="7503886" y="2046514"/>
            <a:ext cx="3744685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0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15F-4DDC-2C2D-EA3D-1A0426A0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CSS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D960-B754-2D90-DF49-ABF29B71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  <a:p>
            <a:r>
              <a:rPr lang="en-US" dirty="0"/>
              <a:t>Font-size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289847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FFF5-7374-1C06-C51A-04FDBC9C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 Predefine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63C5-2987-5043-546F-46A214F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Xx</a:t>
            </a:r>
            <a:r>
              <a:rPr lang="en-US" dirty="0"/>
              <a:t>-small</a:t>
            </a:r>
          </a:p>
          <a:p>
            <a:r>
              <a:rPr lang="en-US" dirty="0"/>
              <a:t>X-small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Larger</a:t>
            </a:r>
          </a:p>
          <a:p>
            <a:r>
              <a:rPr lang="en-US" dirty="0"/>
              <a:t>X-large</a:t>
            </a:r>
          </a:p>
          <a:p>
            <a:r>
              <a:rPr lang="en-US" dirty="0" err="1"/>
              <a:t>Xx</a:t>
            </a:r>
            <a:r>
              <a:rPr lang="en-US" dirty="0"/>
              <a:t>-large</a:t>
            </a:r>
          </a:p>
        </p:txBody>
      </p:sp>
    </p:spTree>
    <p:extLst>
      <p:ext uri="{BB962C8B-B14F-4D97-AF65-F5344CB8AC3E}">
        <p14:creationId xmlns:p14="http://schemas.microsoft.com/office/powerpoint/2010/main" val="1153726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82B8-AC9D-0127-9117-DC72399D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F7AB-FFB5-145C-97BF-7655209D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– Font-size: 15px;</a:t>
            </a:r>
          </a:p>
          <a:p>
            <a:r>
              <a:rPr lang="en-US" dirty="0"/>
              <a:t>Percentage – Font-size: 100%;</a:t>
            </a:r>
          </a:p>
          <a:p>
            <a:r>
              <a:rPr lang="en-US" dirty="0" err="1"/>
              <a:t>Em</a:t>
            </a:r>
            <a:r>
              <a:rPr lang="en-US" dirty="0"/>
              <a:t> – Font-size: 1em;</a:t>
            </a:r>
          </a:p>
        </p:txBody>
      </p:sp>
    </p:spTree>
    <p:extLst>
      <p:ext uri="{BB962C8B-B14F-4D97-AF65-F5344CB8AC3E}">
        <p14:creationId xmlns:p14="http://schemas.microsoft.com/office/powerpoint/2010/main" val="253975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56D1-0F95-EBE1-A8DC-2C743478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82A2-26BA-0337-4382-CC9E44BC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Subline</a:t>
            </a:r>
          </a:p>
          <a:p>
            <a:r>
              <a:rPr lang="en-US" dirty="0"/>
              <a:t>Dreamweaver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Atom </a:t>
            </a:r>
          </a:p>
        </p:txBody>
      </p:sp>
    </p:spTree>
    <p:extLst>
      <p:ext uri="{BB962C8B-B14F-4D97-AF65-F5344CB8AC3E}">
        <p14:creationId xmlns:p14="http://schemas.microsoft.com/office/powerpoint/2010/main" val="1342154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340D-2812-C306-36C5-69894970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9163-990D-BFDD-E303-79ED3D6F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Dsakdjaslkdjklsajdklsajdklsadklsajd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Alksdjklsajdklsajdklsajkdlsa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Alkjdklsajdklsajdlsa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1444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25D5-A4A8-147B-F6C9-C366A25C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6ADC-12F9-5A5C-B9D9-597063DA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Font-family: arial;</a:t>
            </a:r>
          </a:p>
          <a:p>
            <a:r>
              <a:rPr lang="en-US" dirty="0"/>
              <a:t>Font-family: arial, </a:t>
            </a:r>
            <a:r>
              <a:rPr lang="en-US" dirty="0" err="1"/>
              <a:t>verdana</a:t>
            </a:r>
            <a:r>
              <a:rPr lang="en-US" dirty="0"/>
              <a:t>, Times New Roman, Calibri</a:t>
            </a:r>
          </a:p>
        </p:txBody>
      </p:sp>
    </p:spTree>
    <p:extLst>
      <p:ext uri="{BB962C8B-B14F-4D97-AF65-F5344CB8AC3E}">
        <p14:creationId xmlns:p14="http://schemas.microsoft.com/office/powerpoint/2010/main" val="823633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5D46-4976-3604-62AC-33F4042C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F8C3-C720-42F5-51A6-552228B4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  <a:p>
            <a:r>
              <a:rPr lang="en-US" dirty="0"/>
              <a:t>Text-align-last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Text-indent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4036638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D779-5AAE-E8C9-2470-31F7460F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CSS:Text</a:t>
            </a:r>
            <a:r>
              <a:rPr lang="en-US" dirty="0"/>
              <a:t>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996F-5425-39AE-6E40-1CE5BF8A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  <a:p>
            <a:r>
              <a:rPr lang="en-US" dirty="0"/>
              <a:t>Text-decoration-color</a:t>
            </a:r>
          </a:p>
          <a:p>
            <a:r>
              <a:rPr lang="en-US" dirty="0"/>
              <a:t>Text-decoration-style</a:t>
            </a:r>
          </a:p>
        </p:txBody>
      </p:sp>
    </p:spTree>
    <p:extLst>
      <p:ext uri="{BB962C8B-B14F-4D97-AF65-F5344CB8AC3E}">
        <p14:creationId xmlns:p14="http://schemas.microsoft.com/office/powerpoint/2010/main" val="2912201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4880-FAB1-B4C4-3DED-3C1E902D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0F9E-6FF5-2A65-9E6C-91949E3A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Underline</a:t>
            </a:r>
          </a:p>
          <a:p>
            <a:r>
              <a:rPr lang="en-US" dirty="0"/>
              <a:t>Overline</a:t>
            </a:r>
          </a:p>
          <a:p>
            <a:r>
              <a:rPr lang="en-US" dirty="0"/>
              <a:t>Line-through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43270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B446-7DD4-B4B2-7FF8-58BCE6B9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4FAD-283D-E5C9-FE0C-9EE416C5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wavy</a:t>
            </a:r>
          </a:p>
        </p:txBody>
      </p:sp>
    </p:spTree>
    <p:extLst>
      <p:ext uri="{BB962C8B-B14F-4D97-AF65-F5344CB8AC3E}">
        <p14:creationId xmlns:p14="http://schemas.microsoft.com/office/powerpoint/2010/main" val="2028481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8412-794A-FC13-86F9-0B909941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134D-96B4-10F0-0DEF-859A706C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Text-decoration-line: underline;</a:t>
            </a:r>
          </a:p>
          <a:p>
            <a:r>
              <a:rPr lang="en-US" dirty="0"/>
              <a:t>Text-decoration-color: red;</a:t>
            </a:r>
          </a:p>
          <a:p>
            <a:r>
              <a:rPr lang="en-US" dirty="0"/>
              <a:t>Text-decoration-style: wavy;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r>
              <a:rPr lang="en-US" dirty="0"/>
              <a:t>Text-decoration: underline red wavy;</a:t>
            </a:r>
          </a:p>
        </p:txBody>
      </p:sp>
    </p:spTree>
    <p:extLst>
      <p:ext uri="{BB962C8B-B14F-4D97-AF65-F5344CB8AC3E}">
        <p14:creationId xmlns:p14="http://schemas.microsoft.com/office/powerpoint/2010/main" val="4000875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F453-B228-2DB4-2292-F56D0C6D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Word-Wrap &amp; Word-Break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C3F9A-A55E-490B-8CD9-9DABA795048B}"/>
              </a:ext>
            </a:extLst>
          </p:cNvPr>
          <p:cNvSpPr txBox="1"/>
          <p:nvPr/>
        </p:nvSpPr>
        <p:spPr>
          <a:xfrm>
            <a:off x="4586514" y="2960914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sadsadsadssadsadsadaaaaaaaaaaaaaaaa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D5CCE-3884-9508-A37A-0DDA531CA5F8}"/>
              </a:ext>
            </a:extLst>
          </p:cNvPr>
          <p:cNvSpPr/>
          <p:nvPr/>
        </p:nvSpPr>
        <p:spPr>
          <a:xfrm>
            <a:off x="3933371" y="2002971"/>
            <a:ext cx="3614058" cy="1741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75930-BBAE-5BAA-2971-34ED502EA70D}"/>
              </a:ext>
            </a:extLst>
          </p:cNvPr>
          <p:cNvSpPr txBox="1"/>
          <p:nvPr/>
        </p:nvSpPr>
        <p:spPr>
          <a:xfrm>
            <a:off x="4717143" y="4746171"/>
            <a:ext cx="250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Word-wrap: break-word;</a:t>
            </a:r>
          </a:p>
        </p:txBody>
      </p:sp>
    </p:spTree>
    <p:extLst>
      <p:ext uri="{BB962C8B-B14F-4D97-AF65-F5344CB8AC3E}">
        <p14:creationId xmlns:p14="http://schemas.microsoft.com/office/powerpoint/2010/main" val="760998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0D7C-DF2E-C835-406C-01589A05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Word-Break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3F04-925D-B628-FD96-E6104C72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Break-all</a:t>
            </a:r>
          </a:p>
          <a:p>
            <a:r>
              <a:rPr lang="en-US" dirty="0"/>
              <a:t>Keep-all</a:t>
            </a:r>
          </a:p>
        </p:txBody>
      </p:sp>
    </p:spTree>
    <p:extLst>
      <p:ext uri="{BB962C8B-B14F-4D97-AF65-F5344CB8AC3E}">
        <p14:creationId xmlns:p14="http://schemas.microsoft.com/office/powerpoint/2010/main" val="1650549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EF5A-3670-B96E-3E93-BFEE5779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Text-Shadow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8DFADC-C144-8233-912E-75C06406D4CD}"/>
              </a:ext>
            </a:extLst>
          </p:cNvPr>
          <p:cNvGrpSpPr/>
          <p:nvPr/>
        </p:nvGrpSpPr>
        <p:grpSpPr>
          <a:xfrm>
            <a:off x="1899194" y="2010531"/>
            <a:ext cx="5136150" cy="2398612"/>
            <a:chOff x="3176450" y="4274760"/>
            <a:chExt cx="5136150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D32C59-C237-2FF3-3D7B-B0FE74EF48B2}"/>
                </a:ext>
              </a:extLst>
            </p:cNvPr>
            <p:cNvSpPr txBox="1"/>
            <p:nvPr/>
          </p:nvSpPr>
          <p:spPr>
            <a:xfrm>
              <a:off x="3176450" y="5167312"/>
              <a:ext cx="5136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 orange;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6643A3-1663-E637-DA3D-8B5A1EB2C1AF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535FA6F-C6E0-ABF2-FFDC-9C0BCD29B492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2481E-FACF-79E3-DFFA-6721DF617DA2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H-shadow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AF750A-2363-50C2-7429-AAE8F3641965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3CB514-31AA-0372-B357-AD92EF74105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3EEB8-0283-34C5-138F-855B9D46AFDF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V-shadow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C0D5CA-247B-8CAB-EBF6-D625D991DD0E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2668CF4-2A9E-CC51-A585-545B0089403F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0CB3D8-B095-5914-78B6-2C61FA780509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39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406C-BA97-82B8-172D-DA0217FF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89B1-E488-16AF-3344-5E0BC4F4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1217846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6F78-666F-5401-1F03-135AEF24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White-Space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50D1-A4B5-DF26-511A-910193BB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Pre</a:t>
            </a:r>
          </a:p>
          <a:p>
            <a:r>
              <a:rPr lang="en-US" dirty="0"/>
              <a:t>Pre-line</a:t>
            </a:r>
          </a:p>
          <a:p>
            <a:r>
              <a:rPr lang="en-US" dirty="0"/>
              <a:t>Pre-wrap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5756A-B1A0-A72E-4399-5DAE64E8AA47}"/>
              </a:ext>
            </a:extLst>
          </p:cNvPr>
          <p:cNvSpPr txBox="1"/>
          <p:nvPr/>
        </p:nvSpPr>
        <p:spPr>
          <a:xfrm>
            <a:off x="6458857" y="2641600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kdskldjklsjdklsjdkls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FE3FB-1CD4-59E7-DF2C-B551146B441F}"/>
              </a:ext>
            </a:extLst>
          </p:cNvPr>
          <p:cNvSpPr/>
          <p:nvPr/>
        </p:nvSpPr>
        <p:spPr>
          <a:xfrm>
            <a:off x="6096000" y="2293257"/>
            <a:ext cx="1712686" cy="113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55C10-5F69-17CA-D787-F9133705DC72}"/>
              </a:ext>
            </a:extLst>
          </p:cNvPr>
          <p:cNvSpPr/>
          <p:nvPr/>
        </p:nvSpPr>
        <p:spPr>
          <a:xfrm>
            <a:off x="5936343" y="2293257"/>
            <a:ext cx="1920847" cy="1135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7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A750CD-2BBA-C02D-FAE0-65A91E031D5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46988-C5C5-35DA-779F-2DC3DCED849B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F539E0-2093-DF26-A674-45218263C8D1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C710F-F29F-ED76-9A4C-F4DCBF249928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DB61D3-AF8B-BDA0-7308-8F174ABAC422}"/>
              </a:ext>
            </a:extLst>
          </p:cNvPr>
          <p:cNvGrpSpPr/>
          <p:nvPr/>
        </p:nvGrpSpPr>
        <p:grpSpPr>
          <a:xfrm>
            <a:off x="6386288" y="2123105"/>
            <a:ext cx="1491859" cy="1407495"/>
            <a:chOff x="6386288" y="2123105"/>
            <a:chExt cx="1491859" cy="14074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39DAF1-3A3E-87CF-1E95-5DC0415489FA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B701A9-89DD-3F4E-2AA9-AA7A0F707A5A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505220-D716-3C16-97AF-DE733FCBC125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F94064-5585-4372-69B4-61B87DB31B1D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16DC2A-C418-D5CE-9681-4B2A4715B62D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109DA4-EAE5-4540-500A-F9E819DEE7A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AC05E4-BEA5-C1D4-C7B5-3A6EE79AB78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0B5D0B-EE52-539A-5FAC-DA2CBE150D1A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CA0ACE-105E-4B76-9F23-DACAA03B8190}"/>
              </a:ext>
            </a:extLst>
          </p:cNvPr>
          <p:cNvGrpSpPr/>
          <p:nvPr/>
        </p:nvGrpSpPr>
        <p:grpSpPr>
          <a:xfrm>
            <a:off x="4333174" y="2142448"/>
            <a:ext cx="1562391" cy="1407495"/>
            <a:chOff x="6386288" y="2123105"/>
            <a:chExt cx="1562391" cy="14074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15F88F-6980-5AED-D46C-CBDE4BD82CB5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99E2E5-EF13-E2BC-18D8-3B9AD5CFD276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37C40-9EBC-0F5D-F7B6-01C8883B4EFD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CEDC28-5E21-039E-E938-39F8E6B4D5FE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9E466E-64C7-09FD-E817-7D8E6B33C92E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B66EBB-7190-0FF6-BB49-3EB8142213C8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229004-0742-18B3-87AC-52E72E8CE08C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6D4D24-CF2C-E527-0583-80296CC54D1E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19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5850F2-7CC5-590C-D14E-A5E9379F00A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D9F470-A8F8-8057-9DCC-63B1747667E1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31EF19-2FE4-318C-3082-6539BE38C8F9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CC74-2968-8602-4130-2FE26E1BD0F0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3619CD-377A-B383-6F30-4AEC8F1839AB}"/>
              </a:ext>
            </a:extLst>
          </p:cNvPr>
          <p:cNvGrpSpPr/>
          <p:nvPr/>
        </p:nvGrpSpPr>
        <p:grpSpPr>
          <a:xfrm rot="5400000">
            <a:off x="5640358" y="3429146"/>
            <a:ext cx="1491859" cy="1407495"/>
            <a:chOff x="6386288" y="2123105"/>
            <a:chExt cx="1491859" cy="14074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76F99D-3493-5293-FF25-D1316E759A5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406244-5EB1-7DAB-DFFE-0C537AD32214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2CC355-7C69-95B5-1068-71EF30143DE2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05F5F5-8571-40A6-A349-44C0CBB5991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37D8B1-40DE-FE90-4A08-6C66D7A698E7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C155F5-E48E-644E-4BCF-0B4029BC6E2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37CC14-CCD7-01FD-7004-6578898B95E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9DAC9F-3011-23FE-7DD3-754DFE0F601D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FC1AE1-0ADD-771F-DD98-3F21F483B1DE}"/>
              </a:ext>
            </a:extLst>
          </p:cNvPr>
          <p:cNvGrpSpPr/>
          <p:nvPr/>
        </p:nvGrpSpPr>
        <p:grpSpPr>
          <a:xfrm rot="5400000">
            <a:off x="5532911" y="1293438"/>
            <a:ext cx="1562391" cy="1407495"/>
            <a:chOff x="6386288" y="2123105"/>
            <a:chExt cx="1562391" cy="14074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A50E79-E8DA-1DDB-6610-A3001612C8D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336EA1-CE4F-0E64-328E-CB0E739AE8F9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2026A0-1A3D-C568-1143-24BCF47E35DA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44E4FE-49CB-19AE-171D-952FD1F5459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6786FA-5C86-74BA-170B-4F62F266030C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3B821B-D6A5-D481-D40B-768C9C60878E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1BFBD0-5C57-D974-DBD4-05D4428A6DA9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5AD9F2-0452-98D4-E3E7-136317A1C83A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22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9932-1D8D-1151-B19C-6A58B3C7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Writing-mode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7565-6A37-F040-13A1-D828343A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Horizontal-tb (default)</a:t>
            </a:r>
          </a:p>
          <a:p>
            <a:r>
              <a:rPr lang="en-US" dirty="0"/>
              <a:t>Vertical-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Vertical-</a:t>
            </a:r>
            <a:r>
              <a:rPr lang="en-US" dirty="0" err="1"/>
              <a:t>lr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Sideways-</a:t>
            </a:r>
            <a:r>
              <a:rPr lang="en-US" dirty="0" err="1">
                <a:solidFill>
                  <a:srgbClr val="FF0000"/>
                </a:solidFill>
              </a:rPr>
              <a:t>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Sideways-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38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2DB4-B004-C164-BF51-7F79D543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A6D8-0872-DB85-5C6F-588BAE75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13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9772-134B-4B23-E674-B2060350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Fonts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235A1DC-1F18-4EFB-4734-5FA803DB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4115" y="4757057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9E28992D-2C7F-8505-8CAA-5670683D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601" y="4757057"/>
            <a:ext cx="914400" cy="914400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EF1B3BA2-229F-9F67-BABF-DE4C1F1DA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1" y="4702628"/>
            <a:ext cx="914400" cy="9144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74A44130-20B9-D1A1-287E-F487916B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1" y="4702628"/>
            <a:ext cx="914400" cy="914400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F413571B-AEF2-68BE-4B9F-50F34845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0685" y="4702628"/>
            <a:ext cx="914400" cy="914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DA02C6F-4A0A-2A59-E393-F12D5733AEC4}"/>
              </a:ext>
            </a:extLst>
          </p:cNvPr>
          <p:cNvSpPr/>
          <p:nvPr/>
        </p:nvSpPr>
        <p:spPr>
          <a:xfrm>
            <a:off x="1894115" y="2718935"/>
            <a:ext cx="1219200" cy="827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03268-EEB1-5358-FF48-A48FC2EF7B40}"/>
              </a:ext>
            </a:extLst>
          </p:cNvPr>
          <p:cNvSpPr txBox="1"/>
          <p:nvPr/>
        </p:nvSpPr>
        <p:spPr>
          <a:xfrm>
            <a:off x="1894115" y="1457100"/>
            <a:ext cx="145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Images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71F1F1-0DEC-220F-DBB6-F906F30A2738}"/>
              </a:ext>
            </a:extLst>
          </p:cNvPr>
          <p:cNvCxnSpPr>
            <a:stCxn id="10" idx="4"/>
            <a:endCxn id="5" idx="0"/>
          </p:cNvCxnSpPr>
          <p:nvPr/>
        </p:nvCxnSpPr>
        <p:spPr>
          <a:xfrm flipH="1">
            <a:off x="2351315" y="3546249"/>
            <a:ext cx="152400" cy="12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B8E5AB-89D4-71EF-A817-9C4113207A79}"/>
              </a:ext>
            </a:extLst>
          </p:cNvPr>
          <p:cNvCxnSpPr>
            <a:stCxn id="10" idx="4"/>
            <a:endCxn id="6" idx="0"/>
          </p:cNvCxnSpPr>
          <p:nvPr/>
        </p:nvCxnSpPr>
        <p:spPr>
          <a:xfrm>
            <a:off x="2503715" y="3546249"/>
            <a:ext cx="2373086" cy="12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30697F-54BA-A3BF-84E5-CFF2FAD72D1A}"/>
              </a:ext>
            </a:extLst>
          </p:cNvPr>
          <p:cNvCxnSpPr>
            <a:stCxn id="10" idx="4"/>
            <a:endCxn id="7" idx="0"/>
          </p:cNvCxnSpPr>
          <p:nvPr/>
        </p:nvCxnSpPr>
        <p:spPr>
          <a:xfrm>
            <a:off x="2503715" y="3546249"/>
            <a:ext cx="4354286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65E105-959C-F2FE-FD0C-007414278CD2}"/>
              </a:ext>
            </a:extLst>
          </p:cNvPr>
          <p:cNvCxnSpPr>
            <a:stCxn id="10" idx="4"/>
          </p:cNvCxnSpPr>
          <p:nvPr/>
        </p:nvCxnSpPr>
        <p:spPr>
          <a:xfrm>
            <a:off x="2503715" y="3546249"/>
            <a:ext cx="6001656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59F6F-DE87-3216-4F35-EF52106D1DB0}"/>
              </a:ext>
            </a:extLst>
          </p:cNvPr>
          <p:cNvCxnSpPr>
            <a:stCxn id="10" idx="4"/>
          </p:cNvCxnSpPr>
          <p:nvPr/>
        </p:nvCxnSpPr>
        <p:spPr>
          <a:xfrm>
            <a:off x="2503715" y="3546249"/>
            <a:ext cx="7569199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4701E0-93AB-039F-9C25-8197A4674A6C}"/>
              </a:ext>
            </a:extLst>
          </p:cNvPr>
          <p:cNvSpPr/>
          <p:nvPr/>
        </p:nvSpPr>
        <p:spPr>
          <a:xfrm>
            <a:off x="7395028" y="2380430"/>
            <a:ext cx="2329543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5AC14-A82B-7355-E665-53CFB95BAD55}"/>
              </a:ext>
            </a:extLst>
          </p:cNvPr>
          <p:cNvSpPr txBox="1"/>
          <p:nvPr/>
        </p:nvSpPr>
        <p:spPr>
          <a:xfrm>
            <a:off x="8348837" y="1690688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37BD76-7343-C4A8-6291-0992B380001C}"/>
              </a:ext>
            </a:extLst>
          </p:cNvPr>
          <p:cNvCxnSpPr>
            <a:stCxn id="5" idx="0"/>
          </p:cNvCxnSpPr>
          <p:nvPr/>
        </p:nvCxnSpPr>
        <p:spPr>
          <a:xfrm flipV="1">
            <a:off x="2351315" y="3303760"/>
            <a:ext cx="4673599" cy="145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41DF0-52B4-6071-937D-8E31CED154D6}"/>
              </a:ext>
            </a:extLst>
          </p:cNvPr>
          <p:cNvCxnSpPr>
            <a:stCxn id="6" idx="0"/>
          </p:cNvCxnSpPr>
          <p:nvPr/>
        </p:nvCxnSpPr>
        <p:spPr>
          <a:xfrm flipV="1">
            <a:off x="4876801" y="3429000"/>
            <a:ext cx="2438400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13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6F80-9C6E-7531-FBB1-A22C3345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List-Style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01C9-5695-AE2E-3677-E56B7D8B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List-style-image</a:t>
            </a:r>
          </a:p>
          <a:p>
            <a:r>
              <a:rPr lang="en-US" dirty="0"/>
              <a:t>List-style-position</a:t>
            </a:r>
          </a:p>
          <a:p>
            <a:r>
              <a:rPr lang="en-US" dirty="0"/>
              <a:t>List-style-type</a:t>
            </a:r>
          </a:p>
          <a:p>
            <a:r>
              <a:rPr lang="en-US" dirty="0"/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2163210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86E3-5D0A-7568-9B01-456857CF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6AEB-531E-840C-4612-67C6E6D2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</a:t>
            </a:r>
          </a:p>
          <a:p>
            <a:r>
              <a:rPr lang="en-US" dirty="0"/>
              <a:t>Background-repeat</a:t>
            </a:r>
          </a:p>
          <a:p>
            <a:r>
              <a:rPr lang="en-US" dirty="0"/>
              <a:t>Background-</a:t>
            </a:r>
            <a:r>
              <a:rPr lang="en-US" dirty="0" err="1"/>
              <a:t>postion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36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D255-BA31-6BA7-BE2B-447D1C14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8860-C74A-DC78-4C61-DC15B74E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imagepath</a:t>
            </a:r>
            <a:r>
              <a:rPr lang="en-US" dirty="0"/>
              <a:t>);</a:t>
            </a:r>
          </a:p>
          <a:p>
            <a:r>
              <a:rPr lang="en-US" dirty="0"/>
              <a:t>Background-image: </a:t>
            </a:r>
            <a:r>
              <a:rPr lang="en-US" dirty="0" err="1"/>
              <a:t>ulr</a:t>
            </a:r>
            <a:r>
              <a:rPr lang="en-US" dirty="0"/>
              <a:t>(one.jpg);</a:t>
            </a:r>
          </a:p>
        </p:txBody>
      </p:sp>
    </p:spTree>
    <p:extLst>
      <p:ext uri="{BB962C8B-B14F-4D97-AF65-F5344CB8AC3E}">
        <p14:creationId xmlns:p14="http://schemas.microsoft.com/office/powerpoint/2010/main" val="2475139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B633-BBE2-C436-4D38-3307AB57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DD72-B311-2BC6-77B3-32593742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  <a:p>
            <a:r>
              <a:rPr lang="en-US" dirty="0"/>
              <a:t>No-repat</a:t>
            </a:r>
          </a:p>
          <a:p>
            <a:r>
              <a:rPr lang="en-US" dirty="0"/>
              <a:t>Repeat-x</a:t>
            </a:r>
          </a:p>
          <a:p>
            <a:r>
              <a:rPr lang="en-US" dirty="0" err="1"/>
              <a:t>Prepeat</a:t>
            </a:r>
            <a:r>
              <a:rPr lang="en-US" dirty="0"/>
              <a:t>-y</a:t>
            </a:r>
          </a:p>
          <a:p>
            <a:r>
              <a:rPr lang="en-US" dirty="0"/>
              <a:t>Space</a:t>
            </a:r>
          </a:p>
          <a:p>
            <a:r>
              <a:rPr lang="en-US" dirty="0"/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330110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7C73-B65F-CF6E-BA94-06E36243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6459-07B3-72BE-714A-116D80E5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 </a:t>
            </a:r>
            <a:r>
              <a:rPr lang="en-US" dirty="0">
                <a:solidFill>
                  <a:srgbClr val="FF0000"/>
                </a:solidFill>
              </a:rPr>
              <a:t>style=“color:red;font-size:20px;”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Welcome to Aeeron Academy.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0886768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235E-ABA8-A6D5-21CB-26B7AA7B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530D-4904-3707-F9C6-6C93AC95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Left top</a:t>
            </a:r>
          </a:p>
          <a:p>
            <a:r>
              <a:rPr lang="en-US" dirty="0"/>
              <a:t>Left center</a:t>
            </a:r>
          </a:p>
          <a:p>
            <a:r>
              <a:rPr lang="en-US" dirty="0"/>
              <a:t>Left bottom</a:t>
            </a:r>
          </a:p>
          <a:p>
            <a:r>
              <a:rPr lang="en-US" dirty="0"/>
              <a:t>Right top</a:t>
            </a:r>
          </a:p>
          <a:p>
            <a:r>
              <a:rPr lang="en-US" dirty="0"/>
              <a:t>Right center</a:t>
            </a:r>
          </a:p>
          <a:p>
            <a:r>
              <a:rPr lang="en-US" dirty="0"/>
              <a:t>Right bottom</a:t>
            </a:r>
          </a:p>
          <a:p>
            <a:r>
              <a:rPr lang="en-US" dirty="0"/>
              <a:t>Center top</a:t>
            </a:r>
          </a:p>
          <a:p>
            <a:r>
              <a:rPr lang="en-US" dirty="0"/>
              <a:t>Center </a:t>
            </a:r>
            <a:r>
              <a:rPr lang="en-US" dirty="0" err="1"/>
              <a:t>center</a:t>
            </a:r>
            <a:endParaRPr lang="en-US" dirty="0"/>
          </a:p>
          <a:p>
            <a:r>
              <a:rPr lang="en-US" dirty="0"/>
              <a:t>Center bottom</a:t>
            </a:r>
          </a:p>
        </p:txBody>
      </p:sp>
    </p:spTree>
    <p:extLst>
      <p:ext uri="{BB962C8B-B14F-4D97-AF65-F5344CB8AC3E}">
        <p14:creationId xmlns:p14="http://schemas.microsoft.com/office/powerpoint/2010/main" val="10838277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DCAC-50D4-B14A-6D7F-640AFDE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C86F-12AB-F637-1FA2-156FD6A4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X% y%</a:t>
            </a:r>
          </a:p>
          <a:p>
            <a:r>
              <a:rPr lang="en-US" dirty="0" err="1"/>
              <a:t>Xpos</a:t>
            </a:r>
            <a:r>
              <a:rPr lang="en-US" dirty="0"/>
              <a:t> </a:t>
            </a:r>
            <a:r>
              <a:rPr lang="en-US" dirty="0" err="1"/>
              <a:t>ypos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03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6CED-B29A-F2B0-790E-4F971956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Background-Attachment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BD4A-7C94-5BDE-8879-A2EEFC8D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Scroll</a:t>
            </a:r>
          </a:p>
          <a:p>
            <a:r>
              <a:rPr lang="en-US" dirty="0"/>
              <a:t>Fixed </a:t>
            </a:r>
          </a:p>
        </p:txBody>
      </p:sp>
    </p:spTree>
    <p:extLst>
      <p:ext uri="{BB962C8B-B14F-4D97-AF65-F5344CB8AC3E}">
        <p14:creationId xmlns:p14="http://schemas.microsoft.com/office/powerpoint/2010/main" val="4224767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52D-6B2C-D381-855C-3547BBA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83C7-78CA-FF02-98BE-E343CF67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  <a:p>
            <a:r>
              <a:rPr lang="en-US" dirty="0"/>
              <a:t>Length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r>
              <a:rPr lang="en-US" dirty="0"/>
              <a:t>Percentage (%)</a:t>
            </a:r>
          </a:p>
          <a:p>
            <a:r>
              <a:rPr lang="en-US" dirty="0"/>
              <a:t>Cover</a:t>
            </a:r>
          </a:p>
          <a:p>
            <a:r>
              <a:rPr lang="en-US" dirty="0"/>
              <a:t>contain</a:t>
            </a:r>
          </a:p>
        </p:txBody>
      </p:sp>
    </p:spTree>
    <p:extLst>
      <p:ext uri="{BB962C8B-B14F-4D97-AF65-F5344CB8AC3E}">
        <p14:creationId xmlns:p14="http://schemas.microsoft.com/office/powerpoint/2010/main" val="22984509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C4A9-5452-4E26-DEC6-C50185A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DDAF-D770-82D9-5EE6-BDEB4010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Padding-box</a:t>
            </a:r>
          </a:p>
          <a:p>
            <a:r>
              <a:rPr lang="en-US" dirty="0"/>
              <a:t>Border-box</a:t>
            </a:r>
          </a:p>
          <a:p>
            <a:r>
              <a:rPr lang="en-US" dirty="0"/>
              <a:t>Content-box</a:t>
            </a:r>
          </a:p>
        </p:txBody>
      </p:sp>
    </p:spTree>
    <p:extLst>
      <p:ext uri="{BB962C8B-B14F-4D97-AF65-F5344CB8AC3E}">
        <p14:creationId xmlns:p14="http://schemas.microsoft.com/office/powerpoint/2010/main" val="11975754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F319-FB35-5AF1-1C28-69F7D649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Background-Clip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94E3-618C-F0A5-7D40-F802B121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Padding-box</a:t>
            </a:r>
          </a:p>
          <a:p>
            <a:r>
              <a:rPr lang="en-US" dirty="0"/>
              <a:t>Border-box</a:t>
            </a:r>
          </a:p>
          <a:p>
            <a:r>
              <a:rPr lang="en-US" dirty="0"/>
              <a:t>Content-box</a:t>
            </a:r>
          </a:p>
          <a:p>
            <a:r>
              <a:rPr lang="en-US" dirty="0"/>
              <a:t>Text(experimental)</a:t>
            </a:r>
          </a:p>
        </p:txBody>
      </p:sp>
    </p:spTree>
    <p:extLst>
      <p:ext uri="{BB962C8B-B14F-4D97-AF65-F5344CB8AC3E}">
        <p14:creationId xmlns:p14="http://schemas.microsoft.com/office/powerpoint/2010/main" val="23497129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4319-CBFC-7DF6-1DD0-0E82D67E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E2BC-0692-8118-15B9-9AB6E34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716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	Static</a:t>
            </a:r>
          </a:p>
          <a:p>
            <a:pPr marL="0" indent="0">
              <a:buNone/>
            </a:pPr>
            <a:r>
              <a:rPr lang="en-US" dirty="0"/>
              <a:t>	Relative</a:t>
            </a:r>
          </a:p>
          <a:p>
            <a:pPr marL="0" indent="0">
              <a:buNone/>
            </a:pPr>
            <a:r>
              <a:rPr lang="en-US" dirty="0"/>
              <a:t>	Absolute</a:t>
            </a:r>
          </a:p>
          <a:p>
            <a:pPr marL="0" indent="0">
              <a:buNone/>
            </a:pPr>
            <a:r>
              <a:rPr lang="en-US" dirty="0"/>
              <a:t>	Fixed</a:t>
            </a:r>
          </a:p>
          <a:p>
            <a:pPr marL="0" indent="0">
              <a:buNone/>
            </a:pPr>
            <a:r>
              <a:rPr lang="en-US" dirty="0"/>
              <a:t>	Sticky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82CFBC-46AC-B14E-4757-AA349B91E4DF}"/>
              </a:ext>
            </a:extLst>
          </p:cNvPr>
          <p:cNvSpPr txBox="1">
            <a:spLocks/>
          </p:cNvSpPr>
          <p:nvPr/>
        </p:nvSpPr>
        <p:spPr>
          <a:xfrm>
            <a:off x="6794863" y="1253331"/>
            <a:ext cx="28716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Properties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Left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Right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Bottom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316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1BF4-AC37-A572-849E-CE8A9854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E96B-62C4-121C-B658-C4A94D0C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Border-spacing</a:t>
            </a:r>
          </a:p>
          <a:p>
            <a:r>
              <a:rPr lang="en-US" dirty="0"/>
              <a:t>Border-collapse</a:t>
            </a:r>
          </a:p>
          <a:p>
            <a:r>
              <a:rPr lang="en-US" dirty="0"/>
              <a:t>Vertical-align</a:t>
            </a:r>
          </a:p>
          <a:p>
            <a:r>
              <a:rPr lang="en-US" dirty="0"/>
              <a:t>Caption-side</a:t>
            </a:r>
          </a:p>
          <a:p>
            <a:r>
              <a:rPr lang="en-US" dirty="0"/>
              <a:t>Empty-cells</a:t>
            </a:r>
          </a:p>
          <a:p>
            <a:r>
              <a:rPr lang="en-US" dirty="0"/>
              <a:t>Table-layout</a:t>
            </a:r>
          </a:p>
        </p:txBody>
      </p:sp>
    </p:spTree>
    <p:extLst>
      <p:ext uri="{BB962C8B-B14F-4D97-AF65-F5344CB8AC3E}">
        <p14:creationId xmlns:p14="http://schemas.microsoft.com/office/powerpoint/2010/main" val="14174437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A121-85CF-44DA-4212-AD290838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4"/>
            <a:ext cx="10515600" cy="1325563"/>
          </a:xfrm>
        </p:spPr>
        <p:txBody>
          <a:bodyPr/>
          <a:lstStyle/>
          <a:p>
            <a:r>
              <a:rPr lang="en-US" dirty="0"/>
              <a:t>CSS: Z-index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D2A18-3D15-B66A-89BC-F2C801CDC8D5}"/>
              </a:ext>
            </a:extLst>
          </p:cNvPr>
          <p:cNvSpPr/>
          <p:nvPr/>
        </p:nvSpPr>
        <p:spPr>
          <a:xfrm>
            <a:off x="2409365" y="3429000"/>
            <a:ext cx="2002971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F8E6C-4FDB-C229-5079-C54EF259F798}"/>
              </a:ext>
            </a:extLst>
          </p:cNvPr>
          <p:cNvSpPr/>
          <p:nvPr/>
        </p:nvSpPr>
        <p:spPr>
          <a:xfrm>
            <a:off x="2061023" y="3174661"/>
            <a:ext cx="2002971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A6593-490C-D37B-DA42-324B4DA0066D}"/>
              </a:ext>
            </a:extLst>
          </p:cNvPr>
          <p:cNvSpPr/>
          <p:nvPr/>
        </p:nvSpPr>
        <p:spPr>
          <a:xfrm>
            <a:off x="2757707" y="2384710"/>
            <a:ext cx="200297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55644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9350-EA1B-C22D-8FDA-6EA5BD17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41A4-1BFB-7FF9-1ABF-3F564D03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93900" cy="4351338"/>
          </a:xfrm>
        </p:spPr>
        <p:txBody>
          <a:bodyPr/>
          <a:lstStyle/>
          <a:p>
            <a:r>
              <a:rPr lang="en-US" dirty="0"/>
              <a:t>All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Screen</a:t>
            </a:r>
          </a:p>
          <a:p>
            <a:r>
              <a:rPr lang="en-US" dirty="0"/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277377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4F35-A088-49C7-7ECE-435D0AE8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B288-A9AB-8250-57FE-1BB21F5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&lt;style&gt;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h1{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font-size:20px;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dirty="0"/>
              <a:t>		&lt;/style</a:t>
            </a:r>
          </a:p>
          <a:p>
            <a:pPr marL="0" indent="0">
              <a:buNone/>
            </a:pPr>
            <a:r>
              <a:rPr lang="en-US" dirty="0"/>
              <a:t>	&lt;/head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&lt;h1&gt;Welcome to Aeeron Academy.&lt;/h1&gt;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48065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4A16DF-7B3E-42AA-3C28-21F37143CA64}"/>
              </a:ext>
            </a:extLst>
          </p:cNvPr>
          <p:cNvCxnSpPr/>
          <p:nvPr/>
        </p:nvCxnSpPr>
        <p:spPr>
          <a:xfrm>
            <a:off x="0" y="1003300"/>
            <a:ext cx="1209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F3236C-C64E-1246-B4CA-8EFDEC70FCE1}"/>
              </a:ext>
            </a:extLst>
          </p:cNvPr>
          <p:cNvSpPr txBox="1"/>
          <p:nvPr/>
        </p:nvSpPr>
        <p:spPr>
          <a:xfrm>
            <a:off x="5156200" y="647700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E3D2E-9FE6-742E-A52D-9D9BF5B35C0D}"/>
              </a:ext>
            </a:extLst>
          </p:cNvPr>
          <p:cNvSpPr txBox="1"/>
          <p:nvPr/>
        </p:nvSpPr>
        <p:spPr>
          <a:xfrm>
            <a:off x="5575300" y="1536699"/>
            <a:ext cx="240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1920</a:t>
            </a:r>
          </a:p>
          <a:p>
            <a:r>
              <a:rPr lang="en-US" dirty="0"/>
              <a:t>1440</a:t>
            </a:r>
          </a:p>
          <a:p>
            <a:r>
              <a:rPr lang="en-US" dirty="0"/>
              <a:t>1366</a:t>
            </a:r>
          </a:p>
          <a:p>
            <a:r>
              <a:rPr lang="en-US" dirty="0"/>
              <a:t>1024</a:t>
            </a:r>
          </a:p>
          <a:p>
            <a:r>
              <a:rPr lang="en-US" dirty="0"/>
              <a:t>700-900</a:t>
            </a:r>
          </a:p>
          <a:p>
            <a:r>
              <a:rPr lang="en-US" dirty="0"/>
              <a:t>320-480</a:t>
            </a:r>
          </a:p>
        </p:txBody>
      </p:sp>
    </p:spTree>
    <p:extLst>
      <p:ext uri="{BB962C8B-B14F-4D97-AF65-F5344CB8AC3E}">
        <p14:creationId xmlns:p14="http://schemas.microsoft.com/office/powerpoint/2010/main" val="2321538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051E-AA66-04BA-AA2A-23211822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Media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E258-882B-F90F-7A2F-C95DBB26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@media screen and (max-width: 900px){</a:t>
            </a:r>
          </a:p>
          <a:p>
            <a:pPr marL="0" indent="0">
              <a:buNone/>
            </a:pPr>
            <a:r>
              <a:rPr lang="en-US" dirty="0"/>
              <a:t>	.container{</a:t>
            </a:r>
          </a:p>
          <a:p>
            <a:pPr marL="0" indent="0">
              <a:buNone/>
            </a:pPr>
            <a:r>
              <a:rPr lang="en-US" dirty="0"/>
              <a:t>	width:50%;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4393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76A3-E9F0-BC85-0AD3-7071C90B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Media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409C-5A0D-6B7C-93AB-9C2698997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77500" lnSpcReduction="20000"/>
          </a:bodyPr>
          <a:lstStyle/>
          <a:p>
            <a:r>
              <a:rPr lang="en-US" dirty="0"/>
              <a:t>Any-hover</a:t>
            </a:r>
          </a:p>
          <a:p>
            <a:r>
              <a:rPr lang="en-US" dirty="0"/>
              <a:t>Any-pointer</a:t>
            </a:r>
          </a:p>
          <a:p>
            <a:r>
              <a:rPr lang="en-US" dirty="0"/>
              <a:t>Aspect-ratio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Color-gamut</a:t>
            </a:r>
          </a:p>
          <a:p>
            <a:r>
              <a:rPr lang="en-US" dirty="0"/>
              <a:t>Color-index</a:t>
            </a:r>
          </a:p>
          <a:p>
            <a:r>
              <a:rPr lang="en-US" dirty="0"/>
              <a:t>Grid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Hover</a:t>
            </a:r>
          </a:p>
          <a:p>
            <a:r>
              <a:rPr lang="en-US" dirty="0"/>
              <a:t>Inverted-colors</a:t>
            </a:r>
          </a:p>
          <a:p>
            <a:r>
              <a:rPr lang="en-US" dirty="0"/>
              <a:t>Light-level</a:t>
            </a:r>
          </a:p>
          <a:p>
            <a:r>
              <a:rPr lang="en-US" dirty="0"/>
              <a:t>Max-aspect-ratio</a:t>
            </a:r>
          </a:p>
          <a:p>
            <a:r>
              <a:rPr lang="en-US" dirty="0"/>
              <a:t>Max-color</a:t>
            </a:r>
          </a:p>
          <a:p>
            <a:r>
              <a:rPr lang="en-US" dirty="0"/>
              <a:t>Max-color-index</a:t>
            </a:r>
          </a:p>
          <a:p>
            <a:r>
              <a:rPr lang="en-US" dirty="0"/>
              <a:t>Max-height</a:t>
            </a:r>
          </a:p>
          <a:p>
            <a:r>
              <a:rPr lang="en-US" dirty="0"/>
              <a:t>Max-monochrome</a:t>
            </a:r>
          </a:p>
          <a:p>
            <a:r>
              <a:rPr lang="en-US" dirty="0"/>
              <a:t>Max-resolution</a:t>
            </a:r>
          </a:p>
          <a:p>
            <a:r>
              <a:rPr lang="en-US" dirty="0"/>
              <a:t>Max-width</a:t>
            </a:r>
          </a:p>
          <a:p>
            <a:r>
              <a:rPr lang="en-US" dirty="0"/>
              <a:t>Min-aspect-ratio</a:t>
            </a:r>
          </a:p>
          <a:p>
            <a:r>
              <a:rPr lang="en-US" dirty="0"/>
              <a:t>Min-color</a:t>
            </a:r>
          </a:p>
          <a:p>
            <a:r>
              <a:rPr lang="en-US" dirty="0"/>
              <a:t>Min-color-index</a:t>
            </a:r>
          </a:p>
          <a:p>
            <a:r>
              <a:rPr lang="en-US" dirty="0"/>
              <a:t>Min-height</a:t>
            </a:r>
          </a:p>
          <a:p>
            <a:r>
              <a:rPr lang="en-US" dirty="0"/>
              <a:t>Min-monochrome</a:t>
            </a:r>
          </a:p>
          <a:p>
            <a:r>
              <a:rPr lang="en-US" dirty="0"/>
              <a:t>Min-resolution</a:t>
            </a:r>
          </a:p>
          <a:p>
            <a:r>
              <a:rPr lang="en-US" dirty="0"/>
              <a:t>Min-width</a:t>
            </a:r>
          </a:p>
          <a:p>
            <a:r>
              <a:rPr lang="en-US" dirty="0"/>
              <a:t>Monochrome</a:t>
            </a:r>
          </a:p>
          <a:p>
            <a:r>
              <a:rPr lang="en-US" dirty="0"/>
              <a:t>Orientation</a:t>
            </a:r>
          </a:p>
          <a:p>
            <a:r>
              <a:rPr lang="en-US" dirty="0"/>
              <a:t>Overflow-block</a:t>
            </a:r>
          </a:p>
          <a:p>
            <a:r>
              <a:rPr lang="en-US" dirty="0"/>
              <a:t>Overflow-inline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Resolution</a:t>
            </a:r>
          </a:p>
          <a:p>
            <a:r>
              <a:rPr lang="en-US" dirty="0"/>
              <a:t>Scan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096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8821-BB64-6154-1980-2AB67AE0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6503-F12D-E775-7C13-941A3630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22304683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60E9-D721-4632-EE02-DA6D1994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Resize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6E76-29A2-D3B4-791D-94B95EB1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  <a:p>
            <a:r>
              <a:rPr lang="en-US" dirty="0"/>
              <a:t>Vertical</a:t>
            </a:r>
          </a:p>
          <a:p>
            <a:r>
              <a:rPr lang="en-US" dirty="0"/>
              <a:t>Both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2253033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FFCE-56DF-FDAE-46C4-452B6881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CSS: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D079-AF9C-D886-BCC5-AF996D49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 numCol="3">
            <a:normAutofit/>
          </a:bodyPr>
          <a:lstStyle/>
          <a:p>
            <a:r>
              <a:rPr lang="en-US" dirty="0"/>
              <a:t>Auto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Context-menu</a:t>
            </a:r>
          </a:p>
          <a:p>
            <a:r>
              <a:rPr lang="en-US" dirty="0"/>
              <a:t>Help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Progress</a:t>
            </a:r>
          </a:p>
          <a:p>
            <a:r>
              <a:rPr lang="en-US" dirty="0"/>
              <a:t>Wait</a:t>
            </a:r>
          </a:p>
          <a:p>
            <a:r>
              <a:rPr lang="en-US" dirty="0"/>
              <a:t>Cell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Move</a:t>
            </a:r>
          </a:p>
          <a:p>
            <a:r>
              <a:rPr lang="en-US" dirty="0"/>
              <a:t>Zoom-in</a:t>
            </a:r>
          </a:p>
          <a:p>
            <a:r>
              <a:rPr lang="en-US" dirty="0"/>
              <a:t>Zoom-out</a:t>
            </a:r>
          </a:p>
          <a:p>
            <a:r>
              <a:rPr lang="en-US" dirty="0"/>
              <a:t>E-resize</a:t>
            </a:r>
          </a:p>
          <a:p>
            <a:r>
              <a:rPr lang="en-US" dirty="0"/>
              <a:t>N-resize</a:t>
            </a:r>
          </a:p>
          <a:p>
            <a:r>
              <a:rPr lang="en-US" dirty="0"/>
              <a:t>Ne-resize</a:t>
            </a:r>
          </a:p>
          <a:p>
            <a:r>
              <a:rPr lang="en-US" dirty="0" err="1"/>
              <a:t>Nw</a:t>
            </a:r>
            <a:r>
              <a:rPr lang="en-US" dirty="0"/>
              <a:t>-resize</a:t>
            </a:r>
          </a:p>
          <a:p>
            <a:r>
              <a:rPr lang="en-US" dirty="0"/>
              <a:t>S-resize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705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1C6C-9330-1B0B-F9BA-3FC6B3E5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Measurement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D5B8-F1A3-9FBA-748F-E2019AC9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Px</a:t>
            </a:r>
            <a:r>
              <a:rPr lang="en-US" dirty="0"/>
              <a:t> (pixel)</a:t>
            </a:r>
          </a:p>
          <a:p>
            <a:r>
              <a:rPr lang="en-US" dirty="0"/>
              <a:t>% (percentage)</a:t>
            </a:r>
          </a:p>
          <a:p>
            <a:r>
              <a:rPr lang="en-US" dirty="0" err="1"/>
              <a:t>Em</a:t>
            </a:r>
            <a:endParaRPr lang="en-US" dirty="0"/>
          </a:p>
          <a:p>
            <a:r>
              <a:rPr lang="en-US" dirty="0"/>
              <a:t>Rem</a:t>
            </a:r>
          </a:p>
          <a:p>
            <a:r>
              <a:rPr lang="en-US" dirty="0" err="1"/>
              <a:t>Vw</a:t>
            </a:r>
            <a:r>
              <a:rPr lang="en-US" dirty="0"/>
              <a:t> (viewport width)</a:t>
            </a:r>
          </a:p>
          <a:p>
            <a:r>
              <a:rPr lang="en-US" dirty="0" err="1"/>
              <a:t>Vh</a:t>
            </a:r>
            <a:r>
              <a:rPr lang="en-US" dirty="0"/>
              <a:t> (viewport height)</a:t>
            </a:r>
          </a:p>
          <a:p>
            <a:r>
              <a:rPr lang="en-US" dirty="0"/>
              <a:t>Vmax (viewport maximum)</a:t>
            </a:r>
          </a:p>
          <a:p>
            <a:r>
              <a:rPr lang="en-US" dirty="0" err="1"/>
              <a:t>Vmin</a:t>
            </a:r>
            <a:r>
              <a:rPr lang="en-US" dirty="0"/>
              <a:t> (viewport minimum)</a:t>
            </a:r>
          </a:p>
        </p:txBody>
      </p:sp>
    </p:spTree>
    <p:extLst>
      <p:ext uri="{BB962C8B-B14F-4D97-AF65-F5344CB8AC3E}">
        <p14:creationId xmlns:p14="http://schemas.microsoft.com/office/powerpoint/2010/main" val="31912718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BAC1-DF17-5639-4330-364A2D92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</a:t>
            </a:r>
            <a:r>
              <a:rPr lang="en-US" dirty="0" err="1"/>
              <a:t>Tranasition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D1C7-26C5-26C1-4494-E2189D15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  <a:p>
            <a:r>
              <a:rPr lang="en-US" dirty="0"/>
              <a:t>Transition-property</a:t>
            </a:r>
          </a:p>
          <a:p>
            <a:r>
              <a:rPr lang="en-US" dirty="0"/>
              <a:t>Transition-duration</a:t>
            </a:r>
          </a:p>
          <a:p>
            <a:r>
              <a:rPr lang="en-US" dirty="0"/>
              <a:t>Transition-delay</a:t>
            </a:r>
          </a:p>
          <a:p>
            <a:r>
              <a:rPr lang="en-US" dirty="0"/>
              <a:t>Transition-timing-function</a:t>
            </a:r>
          </a:p>
        </p:txBody>
      </p:sp>
    </p:spTree>
    <p:extLst>
      <p:ext uri="{BB962C8B-B14F-4D97-AF65-F5344CB8AC3E}">
        <p14:creationId xmlns:p14="http://schemas.microsoft.com/office/powerpoint/2010/main" val="34092708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FEFC-C09D-2895-9F70-00E509CE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Transtion</a:t>
            </a:r>
            <a:r>
              <a:rPr lang="en-US" dirty="0"/>
              <a:t>-timing-function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1DEAEE-3480-6ECB-861C-A11FC9925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52602"/>
              </p:ext>
            </p:extLst>
          </p:nvPr>
        </p:nvGraphicFramePr>
        <p:xfrm>
          <a:off x="2032000" y="1505268"/>
          <a:ext cx="8128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371">
                  <a:extLst>
                    <a:ext uri="{9D8B030D-6E8A-4147-A177-3AD203B41FA5}">
                      <a16:colId xmlns:a16="http://schemas.microsoft.com/office/drawing/2014/main" val="3789431957"/>
                    </a:ext>
                  </a:extLst>
                </a:gridCol>
                <a:gridCol w="6226629">
                  <a:extLst>
                    <a:ext uri="{9D8B030D-6E8A-4147-A177-3AD203B41FA5}">
                      <a16:colId xmlns:a16="http://schemas.microsoft.com/office/drawing/2014/main" val="980176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9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start, then fast, then end slowly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Same speed from start to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6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9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Ease-in-out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start and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2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Step-start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0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step-end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Steps(4,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8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Cubic-Bezier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Lets you define your own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9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8683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337A-C29B-6F69-4130-05D69319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Object-fit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0B77-9B54-01AE-5E77-12D9A1E64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6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743-62B1-8B56-D0F1-DC5284D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F17AD8CD-E085-653B-A56E-B19F91889948}"/>
              </a:ext>
            </a:extLst>
          </p:cNvPr>
          <p:cNvSpPr/>
          <p:nvPr/>
        </p:nvSpPr>
        <p:spPr>
          <a:xfrm>
            <a:off x="2235200" y="1690688"/>
            <a:ext cx="2699657" cy="153148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1529-62A7-1CBD-3F7E-5ED23F66CA6C}"/>
              </a:ext>
            </a:extLst>
          </p:cNvPr>
          <p:cNvSpPr txBox="1"/>
          <p:nvPr/>
        </p:nvSpPr>
        <p:spPr>
          <a:xfrm>
            <a:off x="3106057" y="3429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Style.css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3156-5A7E-840A-EC45-D4A905EF4B4C}"/>
              </a:ext>
            </a:extLst>
          </p:cNvPr>
          <p:cNvSpPr txBox="1"/>
          <p:nvPr/>
        </p:nvSpPr>
        <p:spPr>
          <a:xfrm>
            <a:off x="4934857" y="4702629"/>
            <a:ext cx="6550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&lt;head&gt;</a:t>
            </a:r>
          </a:p>
          <a:p>
            <a:r>
              <a:rPr lang="en-US" sz="3200" dirty="0"/>
              <a:t>&lt;link </a:t>
            </a:r>
            <a:r>
              <a:rPr lang="en-US" sz="3200" dirty="0" err="1"/>
              <a:t>href</a:t>
            </a:r>
            <a:r>
              <a:rPr lang="en-US" sz="3200" dirty="0"/>
              <a:t>=“style.css” type=“text/</a:t>
            </a:r>
            <a:r>
              <a:rPr lang="en-US" sz="3200" dirty="0" err="1"/>
              <a:t>css</a:t>
            </a:r>
            <a:r>
              <a:rPr lang="en-US" sz="3200" dirty="0"/>
              <a:t>”&gt;</a:t>
            </a:r>
          </a:p>
          <a:p>
            <a:r>
              <a:rPr lang="en-US" sz="32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0512826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2932-76F8-2CA1-9135-21A5237B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User-Select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D506-F53F-83D5-05ED-8A863B67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0724885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9AA6-D8B1-5834-12F7-E9223F05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347"/>
            <a:ext cx="10515600" cy="1325563"/>
          </a:xfrm>
        </p:spPr>
        <p:txBody>
          <a:bodyPr/>
          <a:lstStyle/>
          <a:p>
            <a:r>
              <a:rPr lang="en-US" dirty="0"/>
              <a:t>CSS: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5093-F0D3-FEFA-AEEE-5F78FDED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dimensional grid system</a:t>
            </a:r>
          </a:p>
          <a:p>
            <a:r>
              <a:rPr lang="en-US" dirty="0"/>
              <a:t>CSS Grid layout replaces float layout</a:t>
            </a:r>
          </a:p>
          <a:p>
            <a:r>
              <a:rPr lang="en-US" dirty="0"/>
              <a:t>Fast &amp; clean code</a:t>
            </a:r>
          </a:p>
          <a:p>
            <a:r>
              <a:rPr lang="en-US" dirty="0"/>
              <a:t>No need of CSS frameworks</a:t>
            </a:r>
          </a:p>
        </p:txBody>
      </p:sp>
    </p:spTree>
    <p:extLst>
      <p:ext uri="{BB962C8B-B14F-4D97-AF65-F5344CB8AC3E}">
        <p14:creationId xmlns:p14="http://schemas.microsoft.com/office/powerpoint/2010/main" val="11950408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7376F7-78AF-3164-D307-2EEF9A14BBD1}"/>
              </a:ext>
            </a:extLst>
          </p:cNvPr>
          <p:cNvSpPr/>
          <p:nvPr/>
        </p:nvSpPr>
        <p:spPr>
          <a:xfrm>
            <a:off x="1190171" y="682171"/>
            <a:ext cx="9884229" cy="548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32618A-5A14-194A-0476-12B6C26F57F5}"/>
              </a:ext>
            </a:extLst>
          </p:cNvPr>
          <p:cNvSpPr/>
          <p:nvPr/>
        </p:nvSpPr>
        <p:spPr>
          <a:xfrm>
            <a:off x="1190171" y="682171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B4B64-42F6-3FD3-4EBF-DC82CA964DF5}"/>
              </a:ext>
            </a:extLst>
          </p:cNvPr>
          <p:cNvSpPr/>
          <p:nvPr/>
        </p:nvSpPr>
        <p:spPr>
          <a:xfrm>
            <a:off x="5196114" y="689429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08CD5-DB4F-AE3B-4039-72B91DCEA11C}"/>
              </a:ext>
            </a:extLst>
          </p:cNvPr>
          <p:cNvSpPr/>
          <p:nvPr/>
        </p:nvSpPr>
        <p:spPr>
          <a:xfrm>
            <a:off x="8853714" y="689429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A0E1E-0D38-11C7-551E-DC8D0DF9998E}"/>
              </a:ext>
            </a:extLst>
          </p:cNvPr>
          <p:cNvSpPr/>
          <p:nvPr/>
        </p:nvSpPr>
        <p:spPr>
          <a:xfrm>
            <a:off x="8853714" y="3911600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DED16-3902-DBA1-FE83-59397CEBF15C}"/>
              </a:ext>
            </a:extLst>
          </p:cNvPr>
          <p:cNvSpPr/>
          <p:nvPr/>
        </p:nvSpPr>
        <p:spPr>
          <a:xfrm>
            <a:off x="5196114" y="3911600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7061A2-D5D5-9BF9-2451-593FF73FE7ED}"/>
              </a:ext>
            </a:extLst>
          </p:cNvPr>
          <p:cNvSpPr/>
          <p:nvPr/>
        </p:nvSpPr>
        <p:spPr>
          <a:xfrm>
            <a:off x="1190171" y="3904342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E39D5-7096-13FA-4207-59E1716D106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23709" y="5036457"/>
            <a:ext cx="466462" cy="134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B27D0A-72E8-C07C-235B-22171A404798}"/>
              </a:ext>
            </a:extLst>
          </p:cNvPr>
          <p:cNvSpPr txBox="1"/>
          <p:nvPr/>
        </p:nvSpPr>
        <p:spPr>
          <a:xfrm>
            <a:off x="232229" y="651691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29833-2416-56D8-AE1D-C1605206F77E}"/>
              </a:ext>
            </a:extLst>
          </p:cNvPr>
          <p:cNvSpPr txBox="1"/>
          <p:nvPr/>
        </p:nvSpPr>
        <p:spPr>
          <a:xfrm>
            <a:off x="3933372" y="149162"/>
            <a:ext cx="15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Container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22BFED-19AD-1DC3-84BB-7F32DE4C90C5}"/>
              </a:ext>
            </a:extLst>
          </p:cNvPr>
          <p:cNvCxnSpPr>
            <a:stCxn id="7" idx="3"/>
          </p:cNvCxnSpPr>
          <p:nvPr/>
        </p:nvCxnSpPr>
        <p:spPr>
          <a:xfrm>
            <a:off x="11074400" y="1821544"/>
            <a:ext cx="522514" cy="160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B84109-EB6D-78C9-69B8-2980AB8D6A95}"/>
              </a:ext>
            </a:extLst>
          </p:cNvPr>
          <p:cNvCxnSpPr>
            <a:stCxn id="8" idx="3"/>
          </p:cNvCxnSpPr>
          <p:nvPr/>
        </p:nvCxnSpPr>
        <p:spPr>
          <a:xfrm flipV="1">
            <a:off x="11074400" y="3425371"/>
            <a:ext cx="522514" cy="161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E0DA3B-2FA1-4D30-F0ED-2A6197765F63}"/>
              </a:ext>
            </a:extLst>
          </p:cNvPr>
          <p:cNvSpPr txBox="1"/>
          <p:nvPr/>
        </p:nvSpPr>
        <p:spPr>
          <a:xfrm>
            <a:off x="11596914" y="2946400"/>
            <a:ext cx="701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</a:t>
            </a:r>
          </a:p>
          <a:p>
            <a:r>
              <a:rPr lang="en-US" dirty="0"/>
              <a:t>items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4F669D-1663-87A9-593A-0D26452A6CAB}"/>
              </a:ext>
            </a:extLst>
          </p:cNvPr>
          <p:cNvCxnSpPr/>
          <p:nvPr/>
        </p:nvCxnSpPr>
        <p:spPr>
          <a:xfrm>
            <a:off x="4064000" y="682171"/>
            <a:ext cx="0" cy="54864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3F3C4F-34E8-1172-9DDF-6D31A9F0B57F}"/>
              </a:ext>
            </a:extLst>
          </p:cNvPr>
          <p:cNvCxnSpPr/>
          <p:nvPr/>
        </p:nvCxnSpPr>
        <p:spPr>
          <a:xfrm>
            <a:off x="8157029" y="689429"/>
            <a:ext cx="0" cy="547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60BDC4-54DF-A78F-A567-0CF3D0510B2B}"/>
              </a:ext>
            </a:extLst>
          </p:cNvPr>
          <p:cNvSpPr txBox="1"/>
          <p:nvPr/>
        </p:nvSpPr>
        <p:spPr>
          <a:xfrm>
            <a:off x="3802743" y="651691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line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4D703C-A6B1-6985-5009-CDD46CBB9DB5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190171" y="3425371"/>
            <a:ext cx="9884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00E981E-3B20-7E53-0E0A-F58498978317}"/>
              </a:ext>
            </a:extLst>
          </p:cNvPr>
          <p:cNvSpPr/>
          <p:nvPr/>
        </p:nvSpPr>
        <p:spPr>
          <a:xfrm>
            <a:off x="1190171" y="660399"/>
            <a:ext cx="9884229" cy="2286000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968F7E-28F3-BADE-347F-3DCA0BC9409E}"/>
              </a:ext>
            </a:extLst>
          </p:cNvPr>
          <p:cNvSpPr txBox="1"/>
          <p:nvPr/>
        </p:nvSpPr>
        <p:spPr>
          <a:xfrm flipH="1">
            <a:off x="277948" y="1596571"/>
            <a:ext cx="86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Row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C3F30F-3EA7-34ED-ECB7-661E935F0E3D}"/>
              </a:ext>
            </a:extLst>
          </p:cNvPr>
          <p:cNvSpPr/>
          <p:nvPr/>
        </p:nvSpPr>
        <p:spPr>
          <a:xfrm>
            <a:off x="8853714" y="660399"/>
            <a:ext cx="2220686" cy="5479142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9DAA17-42C8-6436-9006-9EAAED59728F}"/>
              </a:ext>
            </a:extLst>
          </p:cNvPr>
          <p:cNvSpPr txBox="1"/>
          <p:nvPr/>
        </p:nvSpPr>
        <p:spPr>
          <a:xfrm flipH="1">
            <a:off x="10205718" y="-14962"/>
            <a:ext cx="130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Column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74DC23-E47C-926B-F7FA-BFD441ED2A25}"/>
              </a:ext>
            </a:extLst>
          </p:cNvPr>
          <p:cNvSpPr/>
          <p:nvPr/>
        </p:nvSpPr>
        <p:spPr>
          <a:xfrm>
            <a:off x="7416800" y="2946399"/>
            <a:ext cx="1436911" cy="9579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9BC994-0BA1-98A7-5DAA-9DE10B455F69}"/>
              </a:ext>
            </a:extLst>
          </p:cNvPr>
          <p:cNvCxnSpPr>
            <a:stCxn id="32" idx="2"/>
          </p:cNvCxnSpPr>
          <p:nvPr/>
        </p:nvCxnSpPr>
        <p:spPr>
          <a:xfrm>
            <a:off x="8135256" y="3904342"/>
            <a:ext cx="936173" cy="261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B541F9-E1EE-27DF-01A4-8C44827CA3F6}"/>
              </a:ext>
            </a:extLst>
          </p:cNvPr>
          <p:cNvSpPr txBox="1"/>
          <p:nvPr/>
        </p:nvSpPr>
        <p:spPr>
          <a:xfrm>
            <a:off x="9289143" y="6516914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area</a:t>
            </a:r>
          </a:p>
        </p:txBody>
      </p:sp>
    </p:spTree>
    <p:extLst>
      <p:ext uri="{BB962C8B-B14F-4D97-AF65-F5344CB8AC3E}">
        <p14:creationId xmlns:p14="http://schemas.microsoft.com/office/powerpoint/2010/main" val="37607411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2F0C-26DB-B1B2-3C87-E017970E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5030-F37D-CEC0-E99A-BE54D7C0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Grid-template-rows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Grid-template-columns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Grid-template-areas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Grid-template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Gird-row-gap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Grid-column-gap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Grid-gap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Justify-items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Align-items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Justify-content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Align-content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Grid-auto-rows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Grid-auto-columns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Grid-auto-flow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Grid-row-start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Grid-row-end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Grid-column-start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Grid-column-end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Grid-column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Grid-area</a:t>
            </a:r>
          </a:p>
          <a:p>
            <a:r>
              <a:rPr lang="en-US" dirty="0">
                <a:solidFill>
                  <a:srgbClr val="FF0000"/>
                </a:solidFill>
              </a:rPr>
              <a:t>Justify-self</a:t>
            </a:r>
          </a:p>
          <a:p>
            <a:r>
              <a:rPr lang="en-US" dirty="0">
                <a:solidFill>
                  <a:srgbClr val="FF0000"/>
                </a:solidFill>
              </a:rPr>
              <a:t>Align-self</a:t>
            </a:r>
          </a:p>
          <a:p>
            <a:r>
              <a:rPr lang="en-US" dirty="0">
                <a:solidFill>
                  <a:srgbClr val="FF0000"/>
                </a:solidFill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328638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78FF-85B8-F6B8-1B89-E2040CBA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Creating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2A88-F187-F9B5-1FCB-CECCA007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gap</a:t>
            </a:r>
          </a:p>
        </p:txBody>
      </p:sp>
    </p:spTree>
    <p:extLst>
      <p:ext uri="{BB962C8B-B14F-4D97-AF65-F5344CB8AC3E}">
        <p14:creationId xmlns:p14="http://schemas.microsoft.com/office/powerpoint/2010/main" val="14427795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4DB8-2E43-7005-E3D9-C9AA2011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Grid: Positioning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594C-DF38-889F-6765-E377417D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Grid-row-start</a:t>
            </a:r>
          </a:p>
          <a:p>
            <a:r>
              <a:rPr lang="en-US" dirty="0"/>
              <a:t>Grid-row-end</a:t>
            </a:r>
          </a:p>
          <a:p>
            <a:r>
              <a:rPr lang="en-US" dirty="0"/>
              <a:t>Grid-row</a:t>
            </a:r>
          </a:p>
          <a:p>
            <a:r>
              <a:rPr lang="en-US" dirty="0"/>
              <a:t>Grid-column-start</a:t>
            </a:r>
          </a:p>
          <a:p>
            <a:r>
              <a:rPr lang="en-US" dirty="0"/>
              <a:t>Grid-column-end</a:t>
            </a:r>
          </a:p>
          <a:p>
            <a:r>
              <a:rPr lang="en-US" dirty="0"/>
              <a:t>Grid-column</a:t>
            </a:r>
          </a:p>
          <a:p>
            <a:r>
              <a:rPr lang="en-US" dirty="0"/>
              <a:t>Grid-area</a:t>
            </a:r>
          </a:p>
        </p:txBody>
      </p:sp>
    </p:spTree>
    <p:extLst>
      <p:ext uri="{BB962C8B-B14F-4D97-AF65-F5344CB8AC3E}">
        <p14:creationId xmlns:p14="http://schemas.microsoft.com/office/powerpoint/2010/main" val="16060915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CC5A-2452-F4A1-A265-2B46E363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Spanning Grid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B7BA0-B448-8174-0B42-322E6D991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444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E96D-953C-1EC0-73C3-413CFEF3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Grid: Nested Grids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9AFE6-975E-79E2-AAAB-331AE6284EBA}"/>
              </a:ext>
            </a:extLst>
          </p:cNvPr>
          <p:cNvSpPr/>
          <p:nvPr/>
        </p:nvSpPr>
        <p:spPr>
          <a:xfrm>
            <a:off x="1364343" y="1690688"/>
            <a:ext cx="2264228" cy="2663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0F79E-ABE4-C81D-8B8A-9482D12E576E}"/>
              </a:ext>
            </a:extLst>
          </p:cNvPr>
          <p:cNvSpPr/>
          <p:nvPr/>
        </p:nvSpPr>
        <p:spPr>
          <a:xfrm>
            <a:off x="4963886" y="1690688"/>
            <a:ext cx="2264228" cy="26635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681887-8D0D-F06B-C8E2-DBAE2637650F}"/>
              </a:ext>
            </a:extLst>
          </p:cNvPr>
          <p:cNvSpPr/>
          <p:nvPr/>
        </p:nvSpPr>
        <p:spPr>
          <a:xfrm>
            <a:off x="8592458" y="1690688"/>
            <a:ext cx="2264228" cy="2663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3886C-8546-BA98-5842-5790FF686203}"/>
              </a:ext>
            </a:extLst>
          </p:cNvPr>
          <p:cNvSpPr/>
          <p:nvPr/>
        </p:nvSpPr>
        <p:spPr>
          <a:xfrm>
            <a:off x="1335314" y="4564516"/>
            <a:ext cx="2119085" cy="217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98CB39-CCCA-2957-E0FE-E9F0882290E3}"/>
              </a:ext>
            </a:extLst>
          </p:cNvPr>
          <p:cNvSpPr/>
          <p:nvPr/>
        </p:nvSpPr>
        <p:spPr>
          <a:xfrm>
            <a:off x="4934857" y="4564516"/>
            <a:ext cx="2119085" cy="217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952CB-EBCF-864D-4318-8655D6D1D0AB}"/>
              </a:ext>
            </a:extLst>
          </p:cNvPr>
          <p:cNvSpPr/>
          <p:nvPr/>
        </p:nvSpPr>
        <p:spPr>
          <a:xfrm>
            <a:off x="8592458" y="4564516"/>
            <a:ext cx="2119085" cy="217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F7D4A-FBDF-6D7B-2CEE-4FCF91348A8D}"/>
              </a:ext>
            </a:extLst>
          </p:cNvPr>
          <p:cNvSpPr/>
          <p:nvPr/>
        </p:nvSpPr>
        <p:spPr>
          <a:xfrm>
            <a:off x="5023755" y="1713819"/>
            <a:ext cx="986971" cy="965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C69824-132C-DDEC-EF31-99FA4B825444}"/>
              </a:ext>
            </a:extLst>
          </p:cNvPr>
          <p:cNvSpPr/>
          <p:nvPr/>
        </p:nvSpPr>
        <p:spPr>
          <a:xfrm>
            <a:off x="6096000" y="1915886"/>
            <a:ext cx="1132114" cy="2286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D97BA-D76F-2687-BCA3-D40DC345684C}"/>
              </a:ext>
            </a:extLst>
          </p:cNvPr>
          <p:cNvSpPr/>
          <p:nvPr/>
        </p:nvSpPr>
        <p:spPr>
          <a:xfrm>
            <a:off x="4963886" y="2786743"/>
            <a:ext cx="986971" cy="9654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A29C48-1409-C08B-04DA-95C229803FD2}"/>
              </a:ext>
            </a:extLst>
          </p:cNvPr>
          <p:cNvSpPr/>
          <p:nvPr/>
        </p:nvSpPr>
        <p:spPr>
          <a:xfrm>
            <a:off x="5109029" y="3918857"/>
            <a:ext cx="841828" cy="2830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4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7FE0-A67C-E2AD-AAE1-D4220E78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B9524-206F-AF71-AEF3-1D22B6DD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module in CSS3 to easy align elements in different directions and orders.</a:t>
            </a:r>
          </a:p>
          <a:p>
            <a:r>
              <a:rPr lang="en-US" dirty="0"/>
              <a:t>Flexbox is to gives container the ability to expand and shrink elements to best use all the available space</a:t>
            </a:r>
          </a:p>
          <a:p>
            <a:r>
              <a:rPr lang="en-US" dirty="0"/>
              <a:t>CSS flexbox layout replaces float, grid layout</a:t>
            </a:r>
          </a:p>
          <a:p>
            <a:r>
              <a:rPr lang="en-US" dirty="0"/>
              <a:t>New way to build one-dimensional layouts</a:t>
            </a:r>
          </a:p>
        </p:txBody>
      </p:sp>
    </p:spTree>
    <p:extLst>
      <p:ext uri="{BB962C8B-B14F-4D97-AF65-F5344CB8AC3E}">
        <p14:creationId xmlns:p14="http://schemas.microsoft.com/office/powerpoint/2010/main" val="18328791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0618-C460-4320-8E2E-7A2A86A6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0050-7301-C6CB-4115-5FC39038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Flex-direction</a:t>
            </a:r>
          </a:p>
          <a:p>
            <a:r>
              <a:rPr lang="en-US" dirty="0">
                <a:solidFill>
                  <a:srgbClr val="FF0000"/>
                </a:solidFill>
              </a:rPr>
              <a:t>Flex-wrap</a:t>
            </a:r>
          </a:p>
          <a:p>
            <a:r>
              <a:rPr lang="en-US" dirty="0">
                <a:solidFill>
                  <a:srgbClr val="FF0000"/>
                </a:solidFill>
              </a:rPr>
              <a:t>Flex-flow</a:t>
            </a:r>
          </a:p>
          <a:p>
            <a:r>
              <a:rPr lang="en-US" dirty="0">
                <a:solidFill>
                  <a:srgbClr val="FF0000"/>
                </a:solidFill>
              </a:rPr>
              <a:t>Flex-grow</a:t>
            </a:r>
          </a:p>
          <a:p>
            <a:r>
              <a:rPr lang="en-US" dirty="0">
                <a:solidFill>
                  <a:srgbClr val="FF0000"/>
                </a:solidFill>
              </a:rPr>
              <a:t>Flex-shrink</a:t>
            </a:r>
          </a:p>
          <a:p>
            <a:r>
              <a:rPr lang="en-US" dirty="0">
                <a:solidFill>
                  <a:srgbClr val="FF0000"/>
                </a:solidFill>
              </a:rPr>
              <a:t>Flex-basis</a:t>
            </a:r>
          </a:p>
          <a:p>
            <a:r>
              <a:rPr lang="en-US" dirty="0">
                <a:solidFill>
                  <a:srgbClr val="FF0000"/>
                </a:solidFill>
              </a:rPr>
              <a:t>Flex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Justify-content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Align-content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Align-items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Align-self</a:t>
            </a:r>
          </a:p>
          <a:p>
            <a:r>
              <a:rPr lang="en-US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95473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62F4-3CC4-9357-1505-009EDFB3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&amp; Background-Color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406B-3102-DA17-C44B-3CD18E3A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Color:red</a:t>
            </a:r>
            <a:endParaRPr lang="en-US" dirty="0"/>
          </a:p>
          <a:p>
            <a:r>
              <a:rPr lang="en-US" dirty="0"/>
              <a:t>Background-color: yellow</a:t>
            </a:r>
          </a:p>
        </p:txBody>
      </p:sp>
    </p:spTree>
    <p:extLst>
      <p:ext uri="{BB962C8B-B14F-4D97-AF65-F5344CB8AC3E}">
        <p14:creationId xmlns:p14="http://schemas.microsoft.com/office/powerpoint/2010/main" val="14090930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3C78-5D22-12BD-016F-9FC136F2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Flex-direction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54FC-7F60-2C9E-A0D6-F108F797E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</a:t>
            </a:r>
          </a:p>
          <a:p>
            <a:r>
              <a:rPr lang="en-US" dirty="0"/>
              <a:t>Row-reverse</a:t>
            </a:r>
          </a:p>
          <a:p>
            <a:r>
              <a:rPr lang="en-US" dirty="0"/>
              <a:t>Column</a:t>
            </a:r>
          </a:p>
          <a:p>
            <a:r>
              <a:rPr lang="en-US" dirty="0"/>
              <a:t>Column-reverse</a:t>
            </a:r>
          </a:p>
        </p:txBody>
      </p:sp>
    </p:spTree>
    <p:extLst>
      <p:ext uri="{BB962C8B-B14F-4D97-AF65-F5344CB8AC3E}">
        <p14:creationId xmlns:p14="http://schemas.microsoft.com/office/powerpoint/2010/main" val="7376691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F3A7-CE76-0C9A-A7CE-78864A6F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Flex-wrap &amp; flex-flow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578D-C126-A0F7-85D0-76868C1E3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Wrap</a:t>
            </a:r>
          </a:p>
          <a:p>
            <a:r>
              <a:rPr lang="en-US" dirty="0"/>
              <a:t>Wrap-reverse</a:t>
            </a:r>
          </a:p>
          <a:p>
            <a:endParaRPr lang="en-US" dirty="0"/>
          </a:p>
          <a:p>
            <a:r>
              <a:rPr lang="en-US" dirty="0"/>
              <a:t>Flex-flow: &lt;flex-direction&gt;&lt;flex-wrap&gt;</a:t>
            </a:r>
          </a:p>
        </p:txBody>
      </p:sp>
    </p:spTree>
    <p:extLst>
      <p:ext uri="{BB962C8B-B14F-4D97-AF65-F5344CB8AC3E}">
        <p14:creationId xmlns:p14="http://schemas.microsoft.com/office/powerpoint/2010/main" val="20676995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A703-661C-82FA-50A1-9AEC9438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Flex: Justify-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C0B8-1B91-67D6-5E35-4FBE4AAE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Flex-start</a:t>
            </a:r>
          </a:p>
          <a:p>
            <a:r>
              <a:rPr lang="en-US" dirty="0"/>
              <a:t>Flex-end</a:t>
            </a:r>
          </a:p>
          <a:p>
            <a:r>
              <a:rPr lang="en-US" dirty="0"/>
              <a:t>Center</a:t>
            </a:r>
          </a:p>
          <a:p>
            <a:r>
              <a:rPr lang="en-US" dirty="0"/>
              <a:t>Space-around</a:t>
            </a:r>
          </a:p>
          <a:p>
            <a:r>
              <a:rPr lang="en-US" dirty="0"/>
              <a:t>Space-between</a:t>
            </a:r>
          </a:p>
          <a:p>
            <a:r>
              <a:rPr lang="en-US" dirty="0"/>
              <a:t>Space-evenly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05B1D6-F0C7-ED02-6A8E-07439904F3A9}"/>
              </a:ext>
            </a:extLst>
          </p:cNvPr>
          <p:cNvCxnSpPr/>
          <p:nvPr/>
        </p:nvCxnSpPr>
        <p:spPr>
          <a:xfrm>
            <a:off x="5196114" y="3429000"/>
            <a:ext cx="54864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78F75D-0608-3243-3BFE-24B2A125DCE3}"/>
              </a:ext>
            </a:extLst>
          </p:cNvPr>
          <p:cNvSpPr txBox="1"/>
          <p:nvPr/>
        </p:nvSpPr>
        <p:spPr>
          <a:xfrm>
            <a:off x="6096000" y="2946400"/>
            <a:ext cx="216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Alignment</a:t>
            </a:r>
          </a:p>
        </p:txBody>
      </p:sp>
    </p:spTree>
    <p:extLst>
      <p:ext uri="{BB962C8B-B14F-4D97-AF65-F5344CB8AC3E}">
        <p14:creationId xmlns:p14="http://schemas.microsoft.com/office/powerpoint/2010/main" val="117752973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C2A7-9298-93B5-B6DD-7988BD57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D144-1E24-302E-3A16-57FE150A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Flex-start</a:t>
            </a:r>
          </a:p>
          <a:p>
            <a:r>
              <a:rPr lang="en-US" dirty="0"/>
              <a:t>Flex-end</a:t>
            </a:r>
          </a:p>
          <a:p>
            <a:r>
              <a:rPr lang="en-US" dirty="0"/>
              <a:t>Center</a:t>
            </a:r>
          </a:p>
          <a:p>
            <a:r>
              <a:rPr lang="en-US" dirty="0"/>
              <a:t>Stretch</a:t>
            </a:r>
          </a:p>
          <a:p>
            <a:r>
              <a:rPr lang="en-US" dirty="0"/>
              <a:t>baseline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48C64C-1BCB-1A52-D614-98E95811CE32}"/>
              </a:ext>
            </a:extLst>
          </p:cNvPr>
          <p:cNvCxnSpPr/>
          <p:nvPr/>
        </p:nvCxnSpPr>
        <p:spPr>
          <a:xfrm>
            <a:off x="6371771" y="1690688"/>
            <a:ext cx="0" cy="29538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B682BD-8D10-92FC-DDC7-E4EC254B28D8}"/>
              </a:ext>
            </a:extLst>
          </p:cNvPr>
          <p:cNvSpPr txBox="1"/>
          <p:nvPr/>
        </p:nvSpPr>
        <p:spPr>
          <a:xfrm>
            <a:off x="6545943" y="3033486"/>
            <a:ext cx="19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Alignment</a:t>
            </a:r>
          </a:p>
        </p:txBody>
      </p:sp>
    </p:spTree>
    <p:extLst>
      <p:ext uri="{BB962C8B-B14F-4D97-AF65-F5344CB8AC3E}">
        <p14:creationId xmlns:p14="http://schemas.microsoft.com/office/powerpoint/2010/main" val="5315788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B1C-8350-BC8E-06E6-1C6F90F9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Flexbox: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F24E-3CFD-27D1-E151-E6F09DEE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Flexbox: Margin Auto</a:t>
            </a:r>
          </a:p>
        </p:txBody>
      </p:sp>
    </p:spTree>
    <p:extLst>
      <p:ext uri="{BB962C8B-B14F-4D97-AF65-F5344CB8AC3E}">
        <p14:creationId xmlns:p14="http://schemas.microsoft.com/office/powerpoint/2010/main" val="823132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CF6B-18B1-C51F-E0A7-77EEBF02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Flex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97B5A1-4A88-0D4F-E202-2202139CC70B}"/>
              </a:ext>
            </a:extLst>
          </p:cNvPr>
          <p:cNvSpPr/>
          <p:nvPr/>
        </p:nvSpPr>
        <p:spPr>
          <a:xfrm>
            <a:off x="1625600" y="1690688"/>
            <a:ext cx="9013371" cy="3665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D35D9-3B61-F62C-36F0-E52D3B4F97C2}"/>
              </a:ext>
            </a:extLst>
          </p:cNvPr>
          <p:cNvSpPr/>
          <p:nvPr/>
        </p:nvSpPr>
        <p:spPr>
          <a:xfrm>
            <a:off x="1973943" y="2177143"/>
            <a:ext cx="1785257" cy="269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A0A58-3B88-75BE-25BA-668F4B7C7413}"/>
              </a:ext>
            </a:extLst>
          </p:cNvPr>
          <p:cNvSpPr/>
          <p:nvPr/>
        </p:nvSpPr>
        <p:spPr>
          <a:xfrm>
            <a:off x="5413828" y="2177143"/>
            <a:ext cx="1785257" cy="269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081B7-4282-500A-3879-1BAC2B569917}"/>
              </a:ext>
            </a:extLst>
          </p:cNvPr>
          <p:cNvSpPr/>
          <p:nvPr/>
        </p:nvSpPr>
        <p:spPr>
          <a:xfrm>
            <a:off x="8512630" y="2216943"/>
            <a:ext cx="1785257" cy="269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2B8A7F-AECE-DC5C-F256-48833480D5CF}"/>
              </a:ext>
            </a:extLst>
          </p:cNvPr>
          <p:cNvSpPr/>
          <p:nvPr/>
        </p:nvSpPr>
        <p:spPr>
          <a:xfrm>
            <a:off x="5588000" y="2216943"/>
            <a:ext cx="1349829" cy="526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BCBCA-8452-B320-4D1F-819111B109D7}"/>
              </a:ext>
            </a:extLst>
          </p:cNvPr>
          <p:cNvSpPr/>
          <p:nvPr/>
        </p:nvSpPr>
        <p:spPr>
          <a:xfrm>
            <a:off x="5588000" y="2996972"/>
            <a:ext cx="1349829" cy="526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1AA56E-9709-996F-7DA2-6A34A11E7A31}"/>
              </a:ext>
            </a:extLst>
          </p:cNvPr>
          <p:cNvSpPr/>
          <p:nvPr/>
        </p:nvSpPr>
        <p:spPr>
          <a:xfrm>
            <a:off x="5631541" y="3673757"/>
            <a:ext cx="1349829" cy="526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6917EA-D32D-6748-D95F-C92B1D02DE11}"/>
              </a:ext>
            </a:extLst>
          </p:cNvPr>
          <p:cNvSpPr/>
          <p:nvPr/>
        </p:nvSpPr>
        <p:spPr>
          <a:xfrm>
            <a:off x="5631541" y="4275872"/>
            <a:ext cx="1349829" cy="526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4E42BF-1F1F-64EB-8EF3-ABB84D4209D1}"/>
              </a:ext>
            </a:extLst>
          </p:cNvPr>
          <p:cNvCxnSpPr>
            <a:cxnSpLocks/>
          </p:cNvCxnSpPr>
          <p:nvPr/>
        </p:nvCxnSpPr>
        <p:spPr>
          <a:xfrm flipH="1">
            <a:off x="4715329" y="1120889"/>
            <a:ext cx="1699985" cy="92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6529FE-68CC-EC78-C2AD-3B8525845701}"/>
              </a:ext>
            </a:extLst>
          </p:cNvPr>
          <p:cNvSpPr txBox="1"/>
          <p:nvPr/>
        </p:nvSpPr>
        <p:spPr>
          <a:xfrm>
            <a:off x="6589486" y="1027906"/>
            <a:ext cx="15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Container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DF7F9-2CB0-0CBF-70EF-55BCEB78CB51}"/>
              </a:ext>
            </a:extLst>
          </p:cNvPr>
          <p:cNvCxnSpPr/>
          <p:nvPr/>
        </p:nvCxnSpPr>
        <p:spPr>
          <a:xfrm flipH="1">
            <a:off x="624114" y="3566771"/>
            <a:ext cx="1480457" cy="123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762B7A-AD15-7ABF-B593-3B7AA5014633}"/>
              </a:ext>
            </a:extLst>
          </p:cNvPr>
          <p:cNvSpPr txBox="1"/>
          <p:nvPr/>
        </p:nvSpPr>
        <p:spPr>
          <a:xfrm>
            <a:off x="319314" y="5225143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Item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5A19EA-D7DA-4CFF-6659-F1960AFC5E1B}"/>
              </a:ext>
            </a:extLst>
          </p:cNvPr>
          <p:cNvCxnSpPr>
            <a:stCxn id="6" idx="2"/>
          </p:cNvCxnSpPr>
          <p:nvPr/>
        </p:nvCxnSpPr>
        <p:spPr>
          <a:xfrm>
            <a:off x="6306457" y="4876800"/>
            <a:ext cx="500743" cy="107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1795B6-7038-93D6-2DCA-22F7B460F81E}"/>
              </a:ext>
            </a:extLst>
          </p:cNvPr>
          <p:cNvSpPr txBox="1"/>
          <p:nvPr/>
        </p:nvSpPr>
        <p:spPr>
          <a:xfrm>
            <a:off x="6981370" y="5950857"/>
            <a:ext cx="224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Nested Flex Container</a:t>
            </a:r>
          </a:p>
        </p:txBody>
      </p:sp>
    </p:spTree>
    <p:extLst>
      <p:ext uri="{BB962C8B-B14F-4D97-AF65-F5344CB8AC3E}">
        <p14:creationId xmlns:p14="http://schemas.microsoft.com/office/powerpoint/2010/main" val="1298501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8E34-B9E6-D87C-BC0C-4A734959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Flexbox: 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25AA-7EA3-532F-9B51-3262DBCFF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Form Elements</a:t>
            </a:r>
          </a:p>
        </p:txBody>
      </p:sp>
    </p:spTree>
    <p:extLst>
      <p:ext uri="{BB962C8B-B14F-4D97-AF65-F5344CB8AC3E}">
        <p14:creationId xmlns:p14="http://schemas.microsoft.com/office/powerpoint/2010/main" val="237905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1462</Words>
  <Application>Microsoft Office PowerPoint</Application>
  <PresentationFormat>Widescreen</PresentationFormat>
  <Paragraphs>675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Algerian</vt:lpstr>
      <vt:lpstr>Arial</vt:lpstr>
      <vt:lpstr>Calibri</vt:lpstr>
      <vt:lpstr>Calibri Light</vt:lpstr>
      <vt:lpstr>cascadia code</vt:lpstr>
      <vt:lpstr>Office Theme</vt:lpstr>
      <vt:lpstr>CSS3</vt:lpstr>
      <vt:lpstr>Why Learn CSS?</vt:lpstr>
      <vt:lpstr>Software Requirement</vt:lpstr>
      <vt:lpstr>CSS Editor</vt:lpstr>
      <vt:lpstr>3 Ways to Implement CSS</vt:lpstr>
      <vt:lpstr>Inline Style</vt:lpstr>
      <vt:lpstr>Inpage Style Tag</vt:lpstr>
      <vt:lpstr>External Style Sheet</vt:lpstr>
      <vt:lpstr>Color &amp; Background-Color</vt:lpstr>
      <vt:lpstr>CSS Basic Selectors</vt:lpstr>
      <vt:lpstr>Tag Name Selector</vt:lpstr>
      <vt:lpstr>Class Selector</vt:lpstr>
      <vt:lpstr>ID Selector</vt:lpstr>
      <vt:lpstr>ID Selector Vs Class Selector</vt:lpstr>
      <vt:lpstr>Descendant Selector</vt:lpstr>
      <vt:lpstr>CSS: Border</vt:lpstr>
      <vt:lpstr>CSS Border Shorthand</vt:lpstr>
      <vt:lpstr>CSS Border Side</vt:lpstr>
      <vt:lpstr>CSS Outline</vt:lpstr>
      <vt:lpstr>Outline Style</vt:lpstr>
      <vt:lpstr>Outline Shorthand</vt:lpstr>
      <vt:lpstr>Css: Padding</vt:lpstr>
      <vt:lpstr>shorthand</vt:lpstr>
      <vt:lpstr>shorthand</vt:lpstr>
      <vt:lpstr>CSS: Margin</vt:lpstr>
      <vt:lpstr>Margin Shorthand</vt:lpstr>
      <vt:lpstr>CSS: Height &amp; Width</vt:lpstr>
      <vt:lpstr>CSS: Box-Sizing</vt:lpstr>
      <vt:lpstr>CSS: Overflow</vt:lpstr>
      <vt:lpstr>overflow</vt:lpstr>
      <vt:lpstr>3 type of Overflow Properties</vt:lpstr>
      <vt:lpstr>CSS: Border-Radius</vt:lpstr>
      <vt:lpstr>PowerPoint Presentation</vt:lpstr>
      <vt:lpstr>Box-Shadow</vt:lpstr>
      <vt:lpstr>CSS: Float</vt:lpstr>
      <vt:lpstr>CSS clear</vt:lpstr>
      <vt:lpstr>CSS Font Properties</vt:lpstr>
      <vt:lpstr>Font-Size Predefine Values</vt:lpstr>
      <vt:lpstr>Font-Size</vt:lpstr>
      <vt:lpstr>Line height</vt:lpstr>
      <vt:lpstr>Font-Family</vt:lpstr>
      <vt:lpstr>CSS: Text Properties</vt:lpstr>
      <vt:lpstr>CSS:Text Decoration</vt:lpstr>
      <vt:lpstr>Text-decoration-line</vt:lpstr>
      <vt:lpstr>Text-decoration-style</vt:lpstr>
      <vt:lpstr>Text-decoration Shorthand</vt:lpstr>
      <vt:lpstr>CSS Word-Wrap &amp; Word-Break</vt:lpstr>
      <vt:lpstr> Word-Break</vt:lpstr>
      <vt:lpstr>Text-Shadow</vt:lpstr>
      <vt:lpstr>CSS: White-Space</vt:lpstr>
      <vt:lpstr>PowerPoint Presentation</vt:lpstr>
      <vt:lpstr>PowerPoint Presentation</vt:lpstr>
      <vt:lpstr>CSS: Writing-mode</vt:lpstr>
      <vt:lpstr>Column-Count</vt:lpstr>
      <vt:lpstr>Google Fonts</vt:lpstr>
      <vt:lpstr>CSS: List-Style</vt:lpstr>
      <vt:lpstr>CSS: Background-image</vt:lpstr>
      <vt:lpstr>Background-Image</vt:lpstr>
      <vt:lpstr>Repeat Values</vt:lpstr>
      <vt:lpstr>Background-Position Values</vt:lpstr>
      <vt:lpstr>Position Values</vt:lpstr>
      <vt:lpstr>Background-Attachment</vt:lpstr>
      <vt:lpstr>Background-Size</vt:lpstr>
      <vt:lpstr>Background-Origin</vt:lpstr>
      <vt:lpstr>Background-Clip</vt:lpstr>
      <vt:lpstr>CSS: Position</vt:lpstr>
      <vt:lpstr>CSS: Table</vt:lpstr>
      <vt:lpstr>CSS: Z-index</vt:lpstr>
      <vt:lpstr>CSS: Media Queries</vt:lpstr>
      <vt:lpstr>PowerPoint Presentation</vt:lpstr>
      <vt:lpstr>CSS: Media Screen</vt:lpstr>
      <vt:lpstr>CSS Media features</vt:lpstr>
      <vt:lpstr>CSS: Logical Operators</vt:lpstr>
      <vt:lpstr>CSS: Resize</vt:lpstr>
      <vt:lpstr>CSS: Cursor</vt:lpstr>
      <vt:lpstr>CSS: Measurement Units</vt:lpstr>
      <vt:lpstr>CSS: Tranasition</vt:lpstr>
      <vt:lpstr>Transtion-timing-function values</vt:lpstr>
      <vt:lpstr>CSS Object-fit</vt:lpstr>
      <vt:lpstr>CSS: User-Select</vt:lpstr>
      <vt:lpstr>CSS: Grid</vt:lpstr>
      <vt:lpstr>PowerPoint Presentation</vt:lpstr>
      <vt:lpstr>Grid Properties</vt:lpstr>
      <vt:lpstr>Creating Grid</vt:lpstr>
      <vt:lpstr>CSS Grid: Positioning Items</vt:lpstr>
      <vt:lpstr>CSS: Spanning Grid Items</vt:lpstr>
      <vt:lpstr>CSS Grid: Nested Grids</vt:lpstr>
      <vt:lpstr>CSS Flexbox</vt:lpstr>
      <vt:lpstr>Flexbox Properties</vt:lpstr>
      <vt:lpstr>Flex-direction values</vt:lpstr>
      <vt:lpstr>Flex-wrap &amp; flex-flow</vt:lpstr>
      <vt:lpstr>Flex: Justify- Content</vt:lpstr>
      <vt:lpstr>Align-items</vt:lpstr>
      <vt:lpstr>Flexbox: Order</vt:lpstr>
      <vt:lpstr>Nested Flex</vt:lpstr>
      <vt:lpstr>CSS Flexbox: Align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Piyush Chaturvedi</dc:creator>
  <cp:lastModifiedBy>Piyush Chaturvedi</cp:lastModifiedBy>
  <cp:revision>13</cp:revision>
  <dcterms:created xsi:type="dcterms:W3CDTF">2022-11-28T16:24:25Z</dcterms:created>
  <dcterms:modified xsi:type="dcterms:W3CDTF">2022-12-16T12:52:22Z</dcterms:modified>
</cp:coreProperties>
</file>