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2389</Words>
  <Application>Microsoft Office PowerPoint</Application>
  <PresentationFormat>Widescreen</PresentationFormat>
  <Paragraphs>720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12</cp:revision>
  <dcterms:created xsi:type="dcterms:W3CDTF">2023-01-02T11:54:51Z</dcterms:created>
  <dcterms:modified xsi:type="dcterms:W3CDTF">2023-01-18T12:07:00Z</dcterms:modified>
</cp:coreProperties>
</file>