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/>
              <a:t>Infinite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178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5</cp:revision>
  <dcterms:created xsi:type="dcterms:W3CDTF">2023-09-08T12:08:45Z</dcterms:created>
  <dcterms:modified xsi:type="dcterms:W3CDTF">2023-09-15T12:43:59Z</dcterms:modified>
</cp:coreProperties>
</file>