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508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2</cp:revision>
  <dcterms:created xsi:type="dcterms:W3CDTF">2023-01-02T11:54:51Z</dcterms:created>
  <dcterms:modified xsi:type="dcterms:W3CDTF">2023-01-03T12:53:27Z</dcterms:modified>
</cp:coreProperties>
</file>