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228648"/>
            <a:ext cx="8838063" cy="753991"/>
          </a:xfrm>
        </p:spPr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074DB-9B8C-11C6-FA98-23600A2184AE}"/>
              </a:ext>
            </a:extLst>
          </p:cNvPr>
          <p:cNvSpPr/>
          <p:nvPr/>
        </p:nvSpPr>
        <p:spPr>
          <a:xfrm>
            <a:off x="4394579" y="873457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E329-D56A-40C9-90A7-C2FEE387B001}"/>
              </a:ext>
            </a:extLst>
          </p:cNvPr>
          <p:cNvSpPr/>
          <p:nvPr/>
        </p:nvSpPr>
        <p:spPr>
          <a:xfrm>
            <a:off x="4394579" y="162744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759C6-23BD-F722-BC43-D5CA97FD8239}"/>
              </a:ext>
            </a:extLst>
          </p:cNvPr>
          <p:cNvSpPr/>
          <p:nvPr/>
        </p:nvSpPr>
        <p:spPr>
          <a:xfrm>
            <a:off x="791569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74B93-0E33-3D4E-9461-E024D0C921A4}"/>
              </a:ext>
            </a:extLst>
          </p:cNvPr>
          <p:cNvSpPr/>
          <p:nvPr/>
        </p:nvSpPr>
        <p:spPr>
          <a:xfrm>
            <a:off x="7915701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8780-9410-A2E0-215F-04F83CA5FE0A}"/>
              </a:ext>
            </a:extLst>
          </p:cNvPr>
          <p:cNvSpPr/>
          <p:nvPr/>
        </p:nvSpPr>
        <p:spPr>
          <a:xfrm>
            <a:off x="791568" y="31219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196B2-0FAA-8CAF-BEAA-5C586BB06E39}"/>
              </a:ext>
            </a:extLst>
          </p:cNvPr>
          <p:cNvSpPr/>
          <p:nvPr/>
        </p:nvSpPr>
        <p:spPr>
          <a:xfrm>
            <a:off x="791568" y="39238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</a:t>
            </a:r>
            <a:r>
              <a:rPr lang="en-US" dirty="0" err="1"/>
              <a:t>WebsiteName</a:t>
            </a:r>
            <a:r>
              <a:rPr lang="en-US" dirty="0"/>
              <a:t>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E1B10-A652-ACE0-7D0B-DCB6373C9789}"/>
              </a:ext>
            </a:extLst>
          </p:cNvPr>
          <p:cNvSpPr/>
          <p:nvPr/>
        </p:nvSpPr>
        <p:spPr>
          <a:xfrm>
            <a:off x="5704764" y="327190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A3188-7B36-2329-DC0F-8D087E98D0C5}"/>
              </a:ext>
            </a:extLst>
          </p:cNvPr>
          <p:cNvSpPr/>
          <p:nvPr/>
        </p:nvSpPr>
        <p:spPr>
          <a:xfrm>
            <a:off x="9676263" y="3316499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AD62-9753-25D3-F252-5F0C8F12D12B}"/>
              </a:ext>
            </a:extLst>
          </p:cNvPr>
          <p:cNvSpPr/>
          <p:nvPr/>
        </p:nvSpPr>
        <p:spPr>
          <a:xfrm>
            <a:off x="5704764" y="422379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E0A72-7AC9-3E79-27CB-999CF57181F6}"/>
              </a:ext>
            </a:extLst>
          </p:cNvPr>
          <p:cNvSpPr/>
          <p:nvPr/>
        </p:nvSpPr>
        <p:spPr>
          <a:xfrm>
            <a:off x="9676262" y="4271560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‘Welcome’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24659-2720-3823-C1FD-16D291232D37}"/>
              </a:ext>
            </a:extLst>
          </p:cNvPr>
          <p:cNvSpPr/>
          <p:nvPr/>
        </p:nvSpPr>
        <p:spPr>
          <a:xfrm>
            <a:off x="5704764" y="5984543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E31-48A2-046A-A839-1709C2AAC779}"/>
              </a:ext>
            </a:extLst>
          </p:cNvPr>
          <p:cNvSpPr/>
          <p:nvPr/>
        </p:nvSpPr>
        <p:spPr>
          <a:xfrm>
            <a:off x="5704763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7B8C5-6884-6500-A972-875726FFCC0D}"/>
              </a:ext>
            </a:extLst>
          </p:cNvPr>
          <p:cNvSpPr/>
          <p:nvPr/>
        </p:nvSpPr>
        <p:spPr>
          <a:xfrm>
            <a:off x="9676261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65C47-C93E-E395-28D0-1DEC127433DE}"/>
              </a:ext>
            </a:extLst>
          </p:cNvPr>
          <p:cNvSpPr/>
          <p:nvPr/>
        </p:nvSpPr>
        <p:spPr>
          <a:xfrm>
            <a:off x="9676260" y="607477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FAF7-76FC-24FF-A4B7-61CDC968A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0048" y="1487606"/>
            <a:ext cx="0" cy="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895D74-82AC-C87F-7DCA-590E1A9494C2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897039" y="1934523"/>
            <a:ext cx="2497541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7F5CC2-DE23-B89D-149B-F16C5310CAE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605516" y="1934523"/>
            <a:ext cx="2415654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CAC2E-FB3A-54EB-9537-AE3C4D39EAFA}"/>
              </a:ext>
            </a:extLst>
          </p:cNvPr>
          <p:cNvSpPr txBox="1"/>
          <p:nvPr/>
        </p:nvSpPr>
        <p:spPr>
          <a:xfrm>
            <a:off x="504967" y="5126534"/>
            <a:ext cx="223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Add HTML Element</a:t>
            </a:r>
          </a:p>
          <a:p>
            <a:r>
              <a:rPr lang="en-US" dirty="0"/>
              <a:t>Delete HTML Element</a:t>
            </a:r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AA6-6EC7-301A-03FD-CCEF24B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DOM: Targeting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31263-363A-8515-7DFE-889D995A6E09}"/>
              </a:ext>
            </a:extLst>
          </p:cNvPr>
          <p:cNvSpPr txBox="1"/>
          <p:nvPr/>
        </p:nvSpPr>
        <p:spPr>
          <a:xfrm>
            <a:off x="996287" y="2142699"/>
            <a:ext cx="1063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2800" dirty="0"/>
              <a:t>ID		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document.getElementById</a:t>
            </a:r>
            <a:r>
              <a:rPr lang="en-US" sz="2800" dirty="0">
                <a:sym typeface="Wingdings" panose="05000000000000000000" pitchFamily="2" charset="2"/>
              </a:rPr>
              <a:t>(id)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Class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document.getElementsByClassName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Tag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document.getElementsByTagName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2839665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827-25F2-4245-6751-F57B9D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1646-CA67-C08A-FCA8-6A276526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1CD-0103-01CD-F7CA-B32A5A7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329088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E7E-1826-4E13-FA56-31C9C313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with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629-8106-8AA2-EC3F-1E7150F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innerText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35783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EFC-486C-AE41-F046-94122A80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0DC0-0FAA-0000-C94A-47816255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27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C7B-4330-82A6-F1D3-9FCC3A9D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C4F-0B22-705C-453A-89062D6B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</a:p>
          <a:p>
            <a:r>
              <a:rPr lang="en-US" dirty="0" err="1"/>
              <a:t>querySelectorAll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document.querySelectorAll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80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17C4-0175-B1B8-3CE8-78C29B9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</a:t>
            </a:r>
            <a:r>
              <a:rPr lang="en-US" dirty="0" err="1"/>
              <a:t>styline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096A-531C-5173-AA43-D82F7EA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CB86-59C1-1A44-081E-6A8BB9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3C07-C84D-8B30-FF4A-BE8BE15E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5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5AA-D536-1F8F-5782-FFC75B4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AE48-C11F-AB02-FF24-93EA553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=‘..’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14660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0E03-8C4A-67C9-62CC-747E37A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F05D-7631-D667-35E8-C7453678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functionName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603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C99-ED60-F465-B170-B80AE01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E0D0-25D1-9340-87FE-7320B40B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2824</Words>
  <Application>Microsoft Office PowerPoint</Application>
  <PresentationFormat>Widescreen</PresentationFormat>
  <Paragraphs>849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  <vt:lpstr>DOM: Targeting Methods</vt:lpstr>
      <vt:lpstr>Other DOM Targeting Methods:</vt:lpstr>
      <vt:lpstr>DOM: GET &amp; SET Methods</vt:lpstr>
      <vt:lpstr>What we can Get with DOM?</vt:lpstr>
      <vt:lpstr>DOM SET Methods</vt:lpstr>
      <vt:lpstr>DOM querySelector() &amp; querySelectorAll()</vt:lpstr>
      <vt:lpstr>DOM: CSS styline Methods</vt:lpstr>
      <vt:lpstr>DOM: AddEventListener()</vt:lpstr>
      <vt:lpstr>HTML Event Attributes:</vt:lpstr>
      <vt:lpstr>Assign events using the HTML DOM:</vt:lpstr>
      <vt:lpstr>DOM addEventListener() Method: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16</cp:revision>
  <dcterms:created xsi:type="dcterms:W3CDTF">2023-01-02T11:54:51Z</dcterms:created>
  <dcterms:modified xsi:type="dcterms:W3CDTF">2023-01-24T12:01:03Z</dcterms:modified>
</cp:coreProperties>
</file>