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C49-3CC9-3AC0-387D-78A1C24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3057" cy="186418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BD75-997A-1EAA-F0EC-6910A946450E}"/>
              </a:ext>
            </a:extLst>
          </p:cNvPr>
          <p:cNvSpPr/>
          <p:nvPr/>
        </p:nvSpPr>
        <p:spPr>
          <a:xfrm>
            <a:off x="435429" y="1030515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73D89-7708-FFF9-C3E6-EE4313ECD662}"/>
              </a:ext>
            </a:extLst>
          </p:cNvPr>
          <p:cNvSpPr/>
          <p:nvPr/>
        </p:nvSpPr>
        <p:spPr>
          <a:xfrm>
            <a:off x="435429" y="19884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1571-C057-7A85-7AC6-1E376CC98811}"/>
              </a:ext>
            </a:extLst>
          </p:cNvPr>
          <p:cNvSpPr/>
          <p:nvPr/>
        </p:nvSpPr>
        <p:spPr>
          <a:xfrm>
            <a:off x="435429" y="27758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473A5-D680-304B-9BB0-1CCDA63137AD}"/>
              </a:ext>
            </a:extLst>
          </p:cNvPr>
          <p:cNvSpPr/>
          <p:nvPr/>
        </p:nvSpPr>
        <p:spPr>
          <a:xfrm>
            <a:off x="435429" y="5130793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32A80-7991-AB89-6172-5CA0059C52C6}"/>
              </a:ext>
            </a:extLst>
          </p:cNvPr>
          <p:cNvSpPr/>
          <p:nvPr/>
        </p:nvSpPr>
        <p:spPr>
          <a:xfrm>
            <a:off x="3657601" y="1030515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CCB7-CBE5-3449-E1D8-E2141E2EF7E9}"/>
              </a:ext>
            </a:extLst>
          </p:cNvPr>
          <p:cNvSpPr/>
          <p:nvPr/>
        </p:nvSpPr>
        <p:spPr>
          <a:xfrm>
            <a:off x="3657600" y="153125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68D7-CAB7-70C8-6345-C0B5246E0CE1}"/>
              </a:ext>
            </a:extLst>
          </p:cNvPr>
          <p:cNvSpPr/>
          <p:nvPr/>
        </p:nvSpPr>
        <p:spPr>
          <a:xfrm>
            <a:off x="3657600" y="2031997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901F0-3F5A-8467-726A-D0378E56BDF4}"/>
              </a:ext>
            </a:extLst>
          </p:cNvPr>
          <p:cNvSpPr/>
          <p:nvPr/>
        </p:nvSpPr>
        <p:spPr>
          <a:xfrm>
            <a:off x="3657599" y="2815769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1172A-0D93-5E91-354F-0275B1AC5A2A}"/>
              </a:ext>
            </a:extLst>
          </p:cNvPr>
          <p:cNvSpPr/>
          <p:nvPr/>
        </p:nvSpPr>
        <p:spPr>
          <a:xfrm>
            <a:off x="3657596" y="338908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EF581-0B8B-60CF-697A-ABC0C1E6B360}"/>
              </a:ext>
            </a:extLst>
          </p:cNvPr>
          <p:cNvSpPr/>
          <p:nvPr/>
        </p:nvSpPr>
        <p:spPr>
          <a:xfrm>
            <a:off x="3657596" y="381000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8C22-FB22-6B67-0BF9-267FA84D600C}"/>
              </a:ext>
            </a:extLst>
          </p:cNvPr>
          <p:cNvSpPr/>
          <p:nvPr/>
        </p:nvSpPr>
        <p:spPr>
          <a:xfrm>
            <a:off x="3657595" y="429622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76AD2-D773-2852-684E-92ED5C90BEFE}"/>
              </a:ext>
            </a:extLst>
          </p:cNvPr>
          <p:cNvSpPr/>
          <p:nvPr/>
        </p:nvSpPr>
        <p:spPr>
          <a:xfrm>
            <a:off x="3657596" y="5181598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50F4D-2D85-15E2-41D8-82B416DBB4D4}"/>
              </a:ext>
            </a:extLst>
          </p:cNvPr>
          <p:cNvSpPr/>
          <p:nvPr/>
        </p:nvSpPr>
        <p:spPr>
          <a:xfrm>
            <a:off x="6052458" y="1066800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9A481-37CC-3305-C004-25C7723B2BBF}"/>
              </a:ext>
            </a:extLst>
          </p:cNvPr>
          <p:cNvSpPr/>
          <p:nvPr/>
        </p:nvSpPr>
        <p:spPr>
          <a:xfrm>
            <a:off x="6052457" y="1567541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84766-8AB0-8239-C139-F91D631D87B1}"/>
              </a:ext>
            </a:extLst>
          </p:cNvPr>
          <p:cNvSpPr/>
          <p:nvPr/>
        </p:nvSpPr>
        <p:spPr>
          <a:xfrm>
            <a:off x="6052457" y="206828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70D72-E9DA-8681-C272-478F88A1E4C4}"/>
              </a:ext>
            </a:extLst>
          </p:cNvPr>
          <p:cNvSpPr/>
          <p:nvPr/>
        </p:nvSpPr>
        <p:spPr>
          <a:xfrm>
            <a:off x="6052456" y="2852054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4E83F-09BA-D9E9-ADD1-76F36BEE2DF2}"/>
              </a:ext>
            </a:extLst>
          </p:cNvPr>
          <p:cNvSpPr/>
          <p:nvPr/>
        </p:nvSpPr>
        <p:spPr>
          <a:xfrm>
            <a:off x="6052456" y="3352795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3670F-00F3-E285-E670-F3DF02646C71}"/>
              </a:ext>
            </a:extLst>
          </p:cNvPr>
          <p:cNvSpPr/>
          <p:nvPr/>
        </p:nvSpPr>
        <p:spPr>
          <a:xfrm>
            <a:off x="6052455" y="3773716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 found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F75D1-8930-684B-D0D8-C5A0083EE000}"/>
              </a:ext>
            </a:extLst>
          </p:cNvPr>
          <p:cNvSpPr/>
          <p:nvPr/>
        </p:nvSpPr>
        <p:spPr>
          <a:xfrm>
            <a:off x="6052454" y="419463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0B5CF-87A6-679F-1773-D2D2715A21D0}"/>
              </a:ext>
            </a:extLst>
          </p:cNvPr>
          <p:cNvSpPr/>
          <p:nvPr/>
        </p:nvSpPr>
        <p:spPr>
          <a:xfrm>
            <a:off x="6052453" y="5217883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89098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85E-B225-D945-8E36-8452A82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B72F6-D1B8-75B3-5FC0-964542AAA3C3}"/>
              </a:ext>
            </a:extLst>
          </p:cNvPr>
          <p:cNvSpPr/>
          <p:nvPr/>
        </p:nvSpPr>
        <p:spPr>
          <a:xfrm>
            <a:off x="8381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Errors &amp; Handling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86AE-0DA6-24BB-63AD-0EFDE81F08DB}"/>
              </a:ext>
            </a:extLst>
          </p:cNvPr>
          <p:cNvSpPr/>
          <p:nvPr/>
        </p:nvSpPr>
        <p:spPr>
          <a:xfrm>
            <a:off x="66293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 &amp; Status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F77CA-00F4-9E7E-2F5F-45C981D542A7}"/>
              </a:ext>
            </a:extLst>
          </p:cNvPr>
          <p:cNvSpPr/>
          <p:nvPr/>
        </p:nvSpPr>
        <p:spPr>
          <a:xfrm>
            <a:off x="8381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different types of errors – technical errors (which are thrown) and “expected errors” (e.g. invalid user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 can be done with custom if-checks, try-catch, then()-catch()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use the express error handling middleware to handle all unhandled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65B74-0093-BA31-14E0-482DB422D9FA}"/>
              </a:ext>
            </a:extLst>
          </p:cNvPr>
          <p:cNvSpPr/>
          <p:nvPr/>
        </p:nvSpPr>
        <p:spPr>
          <a:xfrm>
            <a:off x="66293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returning responses, it can make sense to also set an appropriate Http status code – this lets the browser know what went wrong.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got success (2xx), redirect(3xx),client-side errors(4xx) and server-side errors(5xx) codes to choose from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244087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4A2-3AED-3517-DA6D-2D8637A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AB1-D821-76B6-89F1-F2A35FC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a File Picker to the Frontend.</a:t>
            </a:r>
          </a:p>
          <a:p>
            <a:r>
              <a:rPr lang="en-US" dirty="0"/>
              <a:t>Handling Multipart Form Data</a:t>
            </a:r>
          </a:p>
          <a:p>
            <a:r>
              <a:rPr lang="en-US" dirty="0"/>
              <a:t>Handling file uploads with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Configuring </a:t>
            </a:r>
            <a:r>
              <a:rPr lang="en-US" dirty="0" err="1"/>
              <a:t>multer</a:t>
            </a:r>
            <a:r>
              <a:rPr lang="en-US" dirty="0"/>
              <a:t> to adjust filename &amp; </a:t>
            </a:r>
            <a:r>
              <a:rPr lang="en-US" dirty="0" err="1"/>
              <a:t>filepath</a:t>
            </a:r>
            <a:endParaRPr lang="en-US" dirty="0"/>
          </a:p>
          <a:p>
            <a:r>
              <a:rPr lang="en-US" dirty="0"/>
              <a:t>Filtering files by </a:t>
            </a:r>
            <a:r>
              <a:rPr lang="en-US" dirty="0" err="1"/>
              <a:t>mimetype</a:t>
            </a:r>
            <a:endParaRPr lang="en-US" dirty="0"/>
          </a:p>
          <a:p>
            <a:r>
              <a:rPr lang="en-US" dirty="0"/>
              <a:t>Storing file data in database</a:t>
            </a:r>
          </a:p>
          <a:p>
            <a:r>
              <a:rPr lang="en-US" dirty="0"/>
              <a:t>Downloading files with authentication</a:t>
            </a:r>
          </a:p>
          <a:p>
            <a:r>
              <a:rPr lang="en-US" dirty="0"/>
              <a:t>Setting File Type headers</a:t>
            </a:r>
          </a:p>
          <a:p>
            <a:r>
              <a:rPr lang="en-US" dirty="0"/>
              <a:t>Restricting File Access</a:t>
            </a:r>
          </a:p>
          <a:p>
            <a:r>
              <a:rPr lang="en-US" dirty="0"/>
              <a:t>Streaming Data vs Preloading Data</a:t>
            </a:r>
          </a:p>
          <a:p>
            <a:r>
              <a:rPr lang="en-US" dirty="0"/>
              <a:t>Using </a:t>
            </a:r>
            <a:r>
              <a:rPr lang="en-US" dirty="0" err="1"/>
              <a:t>PDFKit</a:t>
            </a:r>
            <a:r>
              <a:rPr lang="en-US" dirty="0"/>
              <a:t> for .pdf </a:t>
            </a:r>
            <a:r>
              <a:rPr lang="en-US" dirty="0" err="1"/>
              <a:t>Gerneration</a:t>
            </a:r>
            <a:endParaRPr lang="en-US" dirty="0"/>
          </a:p>
          <a:p>
            <a:r>
              <a:rPr lang="en-US" dirty="0"/>
              <a:t>Generating .pdf Files with Order Data</a:t>
            </a:r>
          </a:p>
          <a:p>
            <a:r>
              <a:rPr lang="en-US" dirty="0"/>
              <a:t>Deleting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7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3CC-189A-94FF-0F07-B9FC896F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FF98-29C7-3276-E47D-A392AEBB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Fetching Data in chunks</a:t>
            </a:r>
          </a:p>
        </p:txBody>
      </p:sp>
    </p:spTree>
    <p:extLst>
      <p:ext uri="{BB962C8B-B14F-4D97-AF65-F5344CB8AC3E}">
        <p14:creationId xmlns:p14="http://schemas.microsoft.com/office/powerpoint/2010/main" val="1423142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F911-1265-7110-17CB-F09CCA28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E136-5624-3CEE-DD19-658A62C1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r>
              <a:rPr lang="en-US" dirty="0"/>
              <a:t>Adding Pagination Links</a:t>
            </a:r>
          </a:p>
          <a:p>
            <a:r>
              <a:rPr lang="en-US" dirty="0"/>
              <a:t>Retrieving a Chunk of Data</a:t>
            </a:r>
          </a:p>
          <a:p>
            <a:r>
              <a:rPr lang="en-US" dirty="0"/>
              <a:t>Preparing Pagination Data on the Server</a:t>
            </a:r>
          </a:p>
          <a:p>
            <a:r>
              <a:rPr lang="en-US" dirty="0"/>
              <a:t>Adding Dynamic Pagination Buttons</a:t>
            </a:r>
          </a:p>
          <a:p>
            <a:r>
              <a:rPr lang="en-US" dirty="0"/>
              <a:t>Re-Using the Pagination Logic &amp;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E65B-CC60-009F-ECF6-1CEA8A27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9B965-122C-F2D8-29B5-093827D48BE5}"/>
              </a:ext>
            </a:extLst>
          </p:cNvPr>
          <p:cNvSpPr/>
          <p:nvPr/>
        </p:nvSpPr>
        <p:spPr>
          <a:xfrm>
            <a:off x="3918857" y="1509486"/>
            <a:ext cx="4223657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7112F-8F03-52A8-8036-C7EA10EFCBD8}"/>
              </a:ext>
            </a:extLst>
          </p:cNvPr>
          <p:cNvSpPr/>
          <p:nvPr/>
        </p:nvSpPr>
        <p:spPr>
          <a:xfrm>
            <a:off x="3918855" y="5665561"/>
            <a:ext cx="4223657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232A030-695B-5B37-9C2C-7F11A94B8E37}"/>
              </a:ext>
            </a:extLst>
          </p:cNvPr>
          <p:cNvSpPr/>
          <p:nvPr/>
        </p:nvSpPr>
        <p:spPr>
          <a:xfrm>
            <a:off x="4528457" y="2598057"/>
            <a:ext cx="1001486" cy="275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40CEA-9030-30B3-80EC-C7D43133CF76}"/>
              </a:ext>
            </a:extLst>
          </p:cNvPr>
          <p:cNvSpPr txBox="1"/>
          <p:nvPr/>
        </p:nvSpPr>
        <p:spPr>
          <a:xfrm>
            <a:off x="2960914" y="34290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BD9D1E-9CD0-556F-59F8-5895AD09C3FF}"/>
              </a:ext>
            </a:extLst>
          </p:cNvPr>
          <p:cNvSpPr/>
          <p:nvPr/>
        </p:nvSpPr>
        <p:spPr>
          <a:xfrm rot="10800000">
            <a:off x="6662059" y="2598056"/>
            <a:ext cx="1001486" cy="275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7D0E6-4E72-5978-73B8-B463D0FAC728}"/>
              </a:ext>
            </a:extLst>
          </p:cNvPr>
          <p:cNvSpPr txBox="1"/>
          <p:nvPr/>
        </p:nvSpPr>
        <p:spPr>
          <a:xfrm>
            <a:off x="8323511" y="347453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D8C2C-0EA2-D5B9-4335-406705A62541}"/>
              </a:ext>
            </a:extLst>
          </p:cNvPr>
          <p:cNvSpPr/>
          <p:nvPr/>
        </p:nvSpPr>
        <p:spPr>
          <a:xfrm>
            <a:off x="6270167" y="3843865"/>
            <a:ext cx="1959428" cy="677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D65DCF-CE80-5EBE-0448-13CC8D59E897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3918855" y="1923142"/>
            <a:ext cx="2" cy="415607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4480AC-B81A-EA52-8E6C-E3C64D1FA1BB}"/>
              </a:ext>
            </a:extLst>
          </p:cNvPr>
          <p:cNvSpPr/>
          <p:nvPr/>
        </p:nvSpPr>
        <p:spPr>
          <a:xfrm>
            <a:off x="2960914" y="4182533"/>
            <a:ext cx="1473621" cy="636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(JSON)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A2DB86-0F00-B1D4-9F0C-0989D6D8FE6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142512" y="1923143"/>
            <a:ext cx="2" cy="415607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F69D67-B0A8-BA3C-5137-2DC66CCA9D09}"/>
              </a:ext>
            </a:extLst>
          </p:cNvPr>
          <p:cNvSpPr/>
          <p:nvPr/>
        </p:nvSpPr>
        <p:spPr>
          <a:xfrm>
            <a:off x="7757465" y="4660295"/>
            <a:ext cx="1473621" cy="636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(JSON)</a:t>
            </a:r>
          </a:p>
        </p:txBody>
      </p:sp>
    </p:spTree>
    <p:extLst>
      <p:ext uri="{BB962C8B-B14F-4D97-AF65-F5344CB8AC3E}">
        <p14:creationId xmlns:p14="http://schemas.microsoft.com/office/powerpoint/2010/main" val="2803647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290-7041-59B2-A832-206481A8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/>
          <a:lstStyle/>
          <a:p>
            <a:r>
              <a:rPr lang="en-US" dirty="0"/>
              <a:t>Adding Client Side JS Code</a:t>
            </a:r>
          </a:p>
          <a:p>
            <a:r>
              <a:rPr lang="en-US" dirty="0"/>
              <a:t>Sending &amp; Handling Background Requests</a:t>
            </a:r>
          </a:p>
          <a:p>
            <a:r>
              <a:rPr lang="en-US" dirty="0"/>
              <a:t>Manipulating the DOM</a:t>
            </a:r>
          </a:p>
        </p:txBody>
      </p:sp>
    </p:spTree>
    <p:extLst>
      <p:ext uri="{BB962C8B-B14F-4D97-AF65-F5344CB8AC3E}">
        <p14:creationId xmlns:p14="http://schemas.microsoft.com/office/powerpoint/2010/main" val="2614369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36FA-15DB-59C5-F380-0E0A7C67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Payments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13294B-119C-CA52-1E65-91BB9B2360C7}"/>
              </a:ext>
            </a:extLst>
          </p:cNvPr>
          <p:cNvSpPr/>
          <p:nvPr/>
        </p:nvSpPr>
        <p:spPr>
          <a:xfrm>
            <a:off x="6981372" y="674914"/>
            <a:ext cx="1132114" cy="55081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198F0-08F4-93D6-AEE6-4159CBDE648E}"/>
              </a:ext>
            </a:extLst>
          </p:cNvPr>
          <p:cNvSpPr/>
          <p:nvPr/>
        </p:nvSpPr>
        <p:spPr>
          <a:xfrm>
            <a:off x="5979887" y="1027906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Payment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4727-2747-CEFA-BC56-9FABBCAD8186}"/>
              </a:ext>
            </a:extLst>
          </p:cNvPr>
          <p:cNvSpPr/>
          <p:nvPr/>
        </p:nvSpPr>
        <p:spPr>
          <a:xfrm>
            <a:off x="5979887" y="1857375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 Payment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2911E-92D0-55AD-791B-DA6A1EC2313F}"/>
              </a:ext>
            </a:extLst>
          </p:cNvPr>
          <p:cNvSpPr/>
          <p:nvPr/>
        </p:nvSpPr>
        <p:spPr>
          <a:xfrm>
            <a:off x="5979887" y="2861355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Payment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9C46E-F5C6-E250-7020-B67D031D1419}"/>
              </a:ext>
            </a:extLst>
          </p:cNvPr>
          <p:cNvSpPr/>
          <p:nvPr/>
        </p:nvSpPr>
        <p:spPr>
          <a:xfrm>
            <a:off x="5979887" y="3667238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Payment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AF023-AB62-84D5-6928-4EAA8AB86E6F}"/>
              </a:ext>
            </a:extLst>
          </p:cNvPr>
          <p:cNvSpPr/>
          <p:nvPr/>
        </p:nvSpPr>
        <p:spPr>
          <a:xfrm>
            <a:off x="5979887" y="4834503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Order in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F8DD0-962F-DF4A-DF14-18EC7A6AC36A}"/>
              </a:ext>
            </a:extLst>
          </p:cNvPr>
          <p:cNvSpPr/>
          <p:nvPr/>
        </p:nvSpPr>
        <p:spPr>
          <a:xfrm>
            <a:off x="5675086" y="674914"/>
            <a:ext cx="4049485" cy="3810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42162-9B48-D3D3-5E97-7DA041A34A66}"/>
              </a:ext>
            </a:extLst>
          </p:cNvPr>
          <p:cNvSpPr txBox="1"/>
          <p:nvPr/>
        </p:nvSpPr>
        <p:spPr>
          <a:xfrm>
            <a:off x="10203543" y="2046514"/>
            <a:ext cx="159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Tasks,</a:t>
            </a:r>
          </a:p>
          <a:p>
            <a:r>
              <a:rPr lang="en-US" dirty="0"/>
              <a:t>Typically</a:t>
            </a:r>
          </a:p>
          <a:p>
            <a:r>
              <a:rPr lang="en-US" dirty="0"/>
              <a:t>outsourced</a:t>
            </a:r>
          </a:p>
        </p:txBody>
      </p:sp>
    </p:spTree>
    <p:extLst>
      <p:ext uri="{BB962C8B-B14F-4D97-AF65-F5344CB8AC3E}">
        <p14:creationId xmlns:p14="http://schemas.microsoft.com/office/powerpoint/2010/main" val="3041242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Down 21">
            <a:extLst>
              <a:ext uri="{FF2B5EF4-FFF2-40B4-BE49-F238E27FC236}">
                <a16:creationId xmlns:a16="http://schemas.microsoft.com/office/drawing/2014/main" id="{C92695B7-1C9F-DD6D-A4FC-BC8EEAD87E49}"/>
              </a:ext>
            </a:extLst>
          </p:cNvPr>
          <p:cNvSpPr/>
          <p:nvPr/>
        </p:nvSpPr>
        <p:spPr>
          <a:xfrm>
            <a:off x="2481943" y="2918620"/>
            <a:ext cx="914399" cy="251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B89C-3DED-B385-0731-208281B7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Stripe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5666-70C5-1730-0133-9D45BF059EC9}"/>
              </a:ext>
            </a:extLst>
          </p:cNvPr>
          <p:cNvSpPr/>
          <p:nvPr/>
        </p:nvSpPr>
        <p:spPr>
          <a:xfrm>
            <a:off x="1524000" y="1690688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BF427-566F-95F9-7C23-97C58A1EF29A}"/>
              </a:ext>
            </a:extLst>
          </p:cNvPr>
          <p:cNvSpPr/>
          <p:nvPr/>
        </p:nvSpPr>
        <p:spPr>
          <a:xfrm>
            <a:off x="6923314" y="1690688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Credit Card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98AA8-A398-8EE7-CA3E-FF60AC5142DB}"/>
              </a:ext>
            </a:extLst>
          </p:cNvPr>
          <p:cNvSpPr/>
          <p:nvPr/>
        </p:nvSpPr>
        <p:spPr>
          <a:xfrm>
            <a:off x="6923314" y="3606574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Stripe Servers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DCF04-BBF9-2A2D-94F6-830DE048B921}"/>
              </a:ext>
            </a:extLst>
          </p:cNvPr>
          <p:cNvSpPr/>
          <p:nvPr/>
        </p:nvSpPr>
        <p:spPr>
          <a:xfrm>
            <a:off x="1524000" y="3498964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FDEB0-233E-3ECD-6559-E4D9F992EA01}"/>
              </a:ext>
            </a:extLst>
          </p:cNvPr>
          <p:cNvSpPr/>
          <p:nvPr/>
        </p:nvSpPr>
        <p:spPr>
          <a:xfrm>
            <a:off x="1524000" y="5476650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C9B53-A6E0-578A-332B-29D48F26C06B}"/>
              </a:ext>
            </a:extLst>
          </p:cNvPr>
          <p:cNvSpPr/>
          <p:nvPr/>
        </p:nvSpPr>
        <p:spPr>
          <a:xfrm>
            <a:off x="7053943" y="5476650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Payment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1A68AF-8ACC-8524-5CA7-6B3291873BB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54286" y="2173401"/>
            <a:ext cx="25690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DBB051-3BC6-A241-569E-6264A0BE88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338457" y="2656114"/>
            <a:ext cx="0" cy="95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C52337-AD33-3F61-D478-409DDA395F7B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4354286" y="3981677"/>
            <a:ext cx="2569028" cy="1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81FE6-A62C-7DE2-C1F4-067F26F9290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54286" y="5959363"/>
            <a:ext cx="2699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3340E9-19E8-1843-C3A5-5DF490074AA7}"/>
              </a:ext>
            </a:extLst>
          </p:cNvPr>
          <p:cNvCxnSpPr>
            <a:endCxn id="6" idx="2"/>
          </p:cNvCxnSpPr>
          <p:nvPr/>
        </p:nvCxnSpPr>
        <p:spPr>
          <a:xfrm flipV="1">
            <a:off x="8338457" y="4572000"/>
            <a:ext cx="0" cy="90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38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F03F-F5A1-170F-FBBC-30EF059E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81F-0878-96D6-F54A-66B30D43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2748</Words>
  <Application>Microsoft Office PowerPoint</Application>
  <PresentationFormat>Widescreen</PresentationFormat>
  <Paragraphs>536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  <vt:lpstr>Errors&amp; Http Response Codes</vt:lpstr>
      <vt:lpstr>Module Summary</vt:lpstr>
      <vt:lpstr>File Add</vt:lpstr>
      <vt:lpstr>Pagination</vt:lpstr>
      <vt:lpstr>Pagination</vt:lpstr>
      <vt:lpstr>Asynchronous JavaScript Requests</vt:lpstr>
      <vt:lpstr>PowerPoint Presentation</vt:lpstr>
      <vt:lpstr>Adding Payments</vt:lpstr>
      <vt:lpstr>How Stripe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28</cp:revision>
  <dcterms:created xsi:type="dcterms:W3CDTF">2023-04-28T11:21:44Z</dcterms:created>
  <dcterms:modified xsi:type="dcterms:W3CDTF">2023-07-14T12:06:34Z</dcterms:modified>
</cp:coreProperties>
</file>