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1CB-054E-EE78-DF87-C71C765F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051D-29F9-1A66-6328-AFACAEB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83104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68C-6145-F2C0-C6C5-310DF68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4B3-D593-3C3C-976B-D975A9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751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442-0237-AC00-5BFE-6C7435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classList</a:t>
            </a:r>
            <a:r>
              <a:rPr lang="en-US" dirty="0"/>
              <a:t>()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D8B9-6FBA-E2DE-11C1-30736FFA64F2}"/>
              </a:ext>
            </a:extLst>
          </p:cNvPr>
          <p:cNvSpPr txBox="1"/>
          <p:nvPr/>
        </p:nvSpPr>
        <p:spPr>
          <a:xfrm>
            <a:off x="1651379" y="2265528"/>
            <a:ext cx="5054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Add(class1,class2,…..)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Remove(class1,class2,…)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Toggle(class)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Contains(class)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Item(index)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893300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4FA-F158-9129-B006-62B71E06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1C4-2803-1FA1-9A18-478B3BD2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 err="1"/>
              <a:t>Childern</a:t>
            </a:r>
            <a:endParaRPr lang="en-US" dirty="0"/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previousElementSilbling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85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AD36B-B470-690E-9262-9DAD67B81A2F}"/>
              </a:ext>
            </a:extLst>
          </p:cNvPr>
          <p:cNvSpPr/>
          <p:nvPr/>
        </p:nvSpPr>
        <p:spPr>
          <a:xfrm>
            <a:off x="4844955" y="545910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26EE-D855-7ECB-8EA1-E6427638A6A5}"/>
              </a:ext>
            </a:extLst>
          </p:cNvPr>
          <p:cNvSpPr/>
          <p:nvPr/>
        </p:nvSpPr>
        <p:spPr>
          <a:xfrm>
            <a:off x="739254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789D0-8442-41EB-B17C-353277BFF416}"/>
              </a:ext>
            </a:extLst>
          </p:cNvPr>
          <p:cNvSpPr/>
          <p:nvPr/>
        </p:nvSpPr>
        <p:spPr>
          <a:xfrm>
            <a:off x="3277737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B0777-7BAA-7B83-0FB7-C9342B2009F4}"/>
              </a:ext>
            </a:extLst>
          </p:cNvPr>
          <p:cNvSpPr/>
          <p:nvPr/>
        </p:nvSpPr>
        <p:spPr>
          <a:xfrm>
            <a:off x="5816220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7D1A3-96F7-6683-D2E9-9157E598736C}"/>
              </a:ext>
            </a:extLst>
          </p:cNvPr>
          <p:cNvSpPr/>
          <p:nvPr/>
        </p:nvSpPr>
        <p:spPr>
          <a:xfrm>
            <a:off x="8231875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F9465-531F-E24D-54E9-45E5CE2180E8}"/>
              </a:ext>
            </a:extLst>
          </p:cNvPr>
          <p:cNvSpPr/>
          <p:nvPr/>
        </p:nvSpPr>
        <p:spPr>
          <a:xfrm>
            <a:off x="10647530" y="1803779"/>
            <a:ext cx="129881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EE3966-FE17-987A-4C1F-52C39EFA9F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73357" y="-570931"/>
            <a:ext cx="643719" cy="4105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02249E-5BE7-7A50-75B1-71E091374F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42598" y="698310"/>
            <a:ext cx="643719" cy="156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B3F103-58FF-9540-DA52-94CEBD4D6B9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011839" y="996286"/>
            <a:ext cx="643719" cy="971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F4B950-EB83-D47E-E1BF-3D5AC611C58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219667" y="-211541"/>
            <a:ext cx="643719" cy="338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68185-C199-299F-F603-111CAD7F2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250642" y="-1242516"/>
            <a:ext cx="643719" cy="5448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1C9E6-21E5-699F-3753-4DB81ADD2405}"/>
              </a:ext>
            </a:extLst>
          </p:cNvPr>
          <p:cNvCxnSpPr>
            <a:cxnSpLocks/>
          </p:cNvCxnSpPr>
          <p:nvPr/>
        </p:nvCxnSpPr>
        <p:spPr>
          <a:xfrm flipH="1">
            <a:off x="7249237" y="791570"/>
            <a:ext cx="83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95B02-3FB0-74D7-09FF-4EA6ABA1AD35}"/>
              </a:ext>
            </a:extLst>
          </p:cNvPr>
          <p:cNvSpPr txBox="1"/>
          <p:nvPr/>
        </p:nvSpPr>
        <p:spPr>
          <a:xfrm>
            <a:off x="8231875" y="586852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Element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4854F-8EFA-27A8-8AC4-86A739E49A19}"/>
              </a:ext>
            </a:extLst>
          </p:cNvPr>
          <p:cNvCxnSpPr/>
          <p:nvPr/>
        </p:nvCxnSpPr>
        <p:spPr>
          <a:xfrm flipV="1">
            <a:off x="382137" y="2593075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1CFBA9-B80F-0F9A-C4D3-F6360270E53D}"/>
              </a:ext>
            </a:extLst>
          </p:cNvPr>
          <p:cNvSpPr txBox="1"/>
          <p:nvPr/>
        </p:nvSpPr>
        <p:spPr>
          <a:xfrm>
            <a:off x="81702" y="3118514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FirstChild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B6472-4DE9-B82A-D267-D167A70DD021}"/>
              </a:ext>
            </a:extLst>
          </p:cNvPr>
          <p:cNvCxnSpPr/>
          <p:nvPr/>
        </p:nvCxnSpPr>
        <p:spPr>
          <a:xfrm flipV="1">
            <a:off x="10647530" y="2668138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33425-7E11-1D94-DFE9-DE17F50D6C48}"/>
              </a:ext>
            </a:extLst>
          </p:cNvPr>
          <p:cNvSpPr txBox="1"/>
          <p:nvPr/>
        </p:nvSpPr>
        <p:spPr>
          <a:xfrm>
            <a:off x="10347095" y="3193577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LastChild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E3FD6-2FBF-6E5A-40F7-E3B9C7EFA85F}"/>
              </a:ext>
            </a:extLst>
          </p:cNvPr>
          <p:cNvCxnSpPr/>
          <p:nvPr/>
        </p:nvCxnSpPr>
        <p:spPr>
          <a:xfrm flipV="1">
            <a:off x="8051134" y="2534229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8E0F1A-DCDD-DB7F-6E50-FB7EF5482E3E}"/>
              </a:ext>
            </a:extLst>
          </p:cNvPr>
          <p:cNvSpPr txBox="1"/>
          <p:nvPr/>
        </p:nvSpPr>
        <p:spPr>
          <a:xfrm>
            <a:off x="7750699" y="3059668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Sibling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43D835-7D79-AD6F-3184-953BA82A9285}"/>
              </a:ext>
            </a:extLst>
          </p:cNvPr>
          <p:cNvCxnSpPr>
            <a:cxnSpLocks/>
          </p:cNvCxnSpPr>
          <p:nvPr/>
        </p:nvCxnSpPr>
        <p:spPr>
          <a:xfrm flipV="1">
            <a:off x="4402449" y="2534229"/>
            <a:ext cx="155903" cy="6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D509FC-5748-8DB0-8DAF-CCA7D283B6D8}"/>
              </a:ext>
            </a:extLst>
          </p:cNvPr>
          <p:cNvSpPr txBox="1"/>
          <p:nvPr/>
        </p:nvSpPr>
        <p:spPr>
          <a:xfrm>
            <a:off x="4102014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Sibling</a:t>
            </a:r>
          </a:p>
        </p:txBody>
      </p:sp>
    </p:spTree>
    <p:extLst>
      <p:ext uri="{BB962C8B-B14F-4D97-AF65-F5344CB8AC3E}">
        <p14:creationId xmlns:p14="http://schemas.microsoft.com/office/powerpoint/2010/main" val="162629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2904</Words>
  <Application>Microsoft Office PowerPoint</Application>
  <PresentationFormat>Widescreen</PresentationFormat>
  <Paragraphs>884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  <vt:lpstr>UseCapture</vt:lpstr>
      <vt:lpstr>DOM removeEventListener()</vt:lpstr>
      <vt:lpstr>DOM: classList() Methods</vt:lpstr>
      <vt:lpstr>DOM: Traversal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19</cp:revision>
  <dcterms:created xsi:type="dcterms:W3CDTF">2023-01-02T11:54:51Z</dcterms:created>
  <dcterms:modified xsi:type="dcterms:W3CDTF">2023-01-27T13:28:23Z</dcterms:modified>
</cp:coreProperties>
</file>