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notesSlides/notesSlide1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5:05.489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4T13:42:58.800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0 1386 24575,'5'-1'0,"0"-1"0,0 0 0,0 0 0,0 0 0,0-1 0,-1 1 0,1-1 0,-1 0 0,0-1 0,0 1 0,0-1 0,-1 1 0,1-1 0,4-7 0,15-12 0,20-15 0,106-86 0,-54 50 0,135-95 0,-199 148 0,37-36 0,-2 1 0,-49 41 0,-1 0 0,0-1 0,19-26 0,-22 25 0,2 0 0,0 1 0,20-17 0,28-19 0,-36 29 0,0 1 0,1 2 0,58-33 0,-42 29 0,-1-2 0,51-41 0,-47 33 0,-4 3 0,123-82 0,-124 86-9,38-33 0,-36 26-1338,-22 17-5479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09.748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14T13:43:13.82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F43255-63C2-45C3-A55E-F07DF58CF366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72F109-69DB-4CB0-8BEF-7FE84EE69E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05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72F109-69DB-4CB0-8BEF-7FE84EE69E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3408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8/28/2024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customXml" Target="../ink/ink10.xml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customXml" Target="../ink/ink8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83636-A428-B3A6-6233-3A4898CA14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and Template Literals</a:t>
            </a:r>
          </a:p>
        </p:txBody>
      </p:sp>
    </p:spTree>
    <p:extLst>
      <p:ext uri="{BB962C8B-B14F-4D97-AF65-F5344CB8AC3E}">
        <p14:creationId xmlns:p14="http://schemas.microsoft.com/office/powerpoint/2010/main" val="375952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384B8-41EE-9518-9FFB-6CB85CB9C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Taking Decisions: if/else Statements</a:t>
            </a:r>
          </a:p>
        </p:txBody>
      </p:sp>
    </p:spTree>
    <p:extLst>
      <p:ext uri="{BB962C8B-B14F-4D97-AF65-F5344CB8AC3E}">
        <p14:creationId xmlns:p14="http://schemas.microsoft.com/office/powerpoint/2010/main" val="39147037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EC248-487B-2166-44CA-EAB8C33DB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Conversion and Coercion</a:t>
            </a:r>
          </a:p>
        </p:txBody>
      </p:sp>
    </p:spTree>
    <p:extLst>
      <p:ext uri="{BB962C8B-B14F-4D97-AF65-F5344CB8AC3E}">
        <p14:creationId xmlns:p14="http://schemas.microsoft.com/office/powerpoint/2010/main" val="34768694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AD28-0BAD-A565-C1FA-19CE882246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Truthy and </a:t>
            </a:r>
            <a:r>
              <a:rPr lang="en-US" dirty="0" err="1"/>
              <a:t>Falsy</a:t>
            </a:r>
            <a:r>
              <a:rPr lang="en-US" dirty="0"/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34540844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0942C-94A2-758C-B3C6-D1CE7F6C2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Equality Operators: = = vs = = =</a:t>
            </a:r>
          </a:p>
        </p:txBody>
      </p:sp>
    </p:spTree>
    <p:extLst>
      <p:ext uri="{BB962C8B-B14F-4D97-AF65-F5344CB8AC3E}">
        <p14:creationId xmlns:p14="http://schemas.microsoft.com/office/powerpoint/2010/main" val="1182112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32674-6D1E-CF06-F504-F133C56CEC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Boolean Logic: AND, OR &amp; NOT Operators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07A711-DA89-625E-6ADF-9DF093CCE0D2}"/>
              </a:ext>
            </a:extLst>
          </p:cNvPr>
          <p:cNvSpPr txBox="1"/>
          <p:nvPr/>
        </p:nvSpPr>
        <p:spPr>
          <a:xfrm>
            <a:off x="725714" y="5167086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ALL are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6D97FD-A1BF-8D11-5FA9-3F83EC74F99D}"/>
              </a:ext>
            </a:extLst>
          </p:cNvPr>
          <p:cNvSpPr txBox="1"/>
          <p:nvPr/>
        </p:nvSpPr>
        <p:spPr>
          <a:xfrm>
            <a:off x="1132114" y="1509486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AND 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1BCDB-A855-B916-4E88-68A7CDA2AB0C}"/>
              </a:ext>
            </a:extLst>
          </p:cNvPr>
          <p:cNvSpPr txBox="1"/>
          <p:nvPr/>
        </p:nvSpPr>
        <p:spPr>
          <a:xfrm>
            <a:off x="1132113" y="1878818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AND good vision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9811B61-49F0-CA51-9B36-5FFC91079C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5021444"/>
              </p:ext>
            </p:extLst>
          </p:nvPr>
        </p:nvGraphicFramePr>
        <p:xfrm>
          <a:off x="957944" y="2707230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14:cNvPr>
              <p14:cNvContentPartPr/>
              <p14:nvPr/>
            </p14:nvContentPartPr>
            <p14:xfrm>
              <a:off x="1610674" y="3245223"/>
              <a:ext cx="645840" cy="49932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4F16F5C3-B3C3-31BE-6C15-B4D062D6AA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92674" y="3227583"/>
                <a:ext cx="68148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14:cNvPr>
              <p14:cNvContentPartPr/>
              <p14:nvPr/>
            </p14:nvContentPartPr>
            <p14:xfrm>
              <a:off x="-798806" y="1944183"/>
              <a:ext cx="36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FDE9FE0F-871B-3BE0-16AB-3AD72C24D79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852446" y="1836543"/>
                <a:ext cx="108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14:cNvPr>
              <p14:cNvContentPartPr/>
              <p14:nvPr/>
            </p14:nvContentPartPr>
            <p14:xfrm>
              <a:off x="-1292006" y="1029783"/>
              <a:ext cx="360" cy="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ED49B343-1314-2D96-6447-A73A11D445F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-1345646" y="922143"/>
                <a:ext cx="108000" cy="216000"/>
              </a:xfrm>
              <a:prstGeom prst="rect">
                <a:avLst/>
              </a:prstGeom>
            </p:spPr>
          </p:pic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FA74CE8-2CCA-7F1D-97E4-10CE66FF699C}"/>
              </a:ext>
            </a:extLst>
          </p:cNvPr>
          <p:cNvSpPr txBox="1"/>
          <p:nvPr/>
        </p:nvSpPr>
        <p:spPr>
          <a:xfrm>
            <a:off x="4386360" y="5101901"/>
            <a:ext cx="28972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Example:</a:t>
            </a:r>
          </a:p>
          <a:p>
            <a:r>
              <a:rPr lang="en-US" dirty="0"/>
              <a:t>A: Ram has a driver’s license.</a:t>
            </a:r>
          </a:p>
          <a:p>
            <a:r>
              <a:rPr lang="en-US" dirty="0"/>
              <a:t>B: Ram has good vision.</a:t>
            </a:r>
          </a:p>
          <a:p>
            <a:endParaRPr lang="en-US" dirty="0"/>
          </a:p>
          <a:p>
            <a:r>
              <a:rPr lang="en-US" dirty="0"/>
              <a:t>True when ONE is true.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C1C8C-4D12-3C40-0963-11C62AA55C1D}"/>
              </a:ext>
            </a:extLst>
          </p:cNvPr>
          <p:cNvSpPr txBox="1"/>
          <p:nvPr/>
        </p:nvSpPr>
        <p:spPr>
          <a:xfrm>
            <a:off x="4792760" y="1444301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OR B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0A423C-725A-59A6-F528-1E8E6C5C21A4}"/>
              </a:ext>
            </a:extLst>
          </p:cNvPr>
          <p:cNvSpPr txBox="1"/>
          <p:nvPr/>
        </p:nvSpPr>
        <p:spPr>
          <a:xfrm>
            <a:off x="4792759" y="1813633"/>
            <a:ext cx="26872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“Ram has a driver’s license</a:t>
            </a:r>
          </a:p>
          <a:p>
            <a:r>
              <a:rPr lang="en-US" dirty="0"/>
              <a:t>OR good vision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B290D84-057A-57F7-73C9-5D208AD2F9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577631"/>
              </p:ext>
            </p:extLst>
          </p:nvPr>
        </p:nvGraphicFramePr>
        <p:xfrm>
          <a:off x="4618590" y="2642045"/>
          <a:ext cx="3135087" cy="22717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029">
                  <a:extLst>
                    <a:ext uri="{9D8B030D-6E8A-4147-A177-3AD203B41FA5}">
                      <a16:colId xmlns:a16="http://schemas.microsoft.com/office/drawing/2014/main" val="267312338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3119430063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2610850077"/>
                    </a:ext>
                  </a:extLst>
                </a:gridCol>
              </a:tblGrid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4410627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2210902"/>
                  </a:ext>
                </a:extLst>
              </a:tr>
              <a:tr h="75724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62823379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14:cNvPr>
              <p14:cNvContentPartPr/>
              <p14:nvPr/>
            </p14:nvContentPartPr>
            <p14:xfrm>
              <a:off x="5271320" y="3180038"/>
              <a:ext cx="645840" cy="49932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8FFBF602-A332-AEEB-0118-9ECD09AC7B2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53320" y="3162398"/>
                <a:ext cx="681480" cy="534960"/>
              </a:xfrm>
              <a:prstGeom prst="rect">
                <a:avLst/>
              </a:prstGeom>
            </p:spPr>
          </p:pic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F37D0E26-E67A-5B49-C784-354E7F7EDDBE}"/>
              </a:ext>
            </a:extLst>
          </p:cNvPr>
          <p:cNvSpPr txBox="1"/>
          <p:nvPr/>
        </p:nvSpPr>
        <p:spPr>
          <a:xfrm>
            <a:off x="8453405" y="1506022"/>
            <a:ext cx="1475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A, NOT B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08E060-AAB6-95A2-A652-2E29EBD9FFBF}"/>
              </a:ext>
            </a:extLst>
          </p:cNvPr>
          <p:cNvSpPr txBox="1"/>
          <p:nvPr/>
        </p:nvSpPr>
        <p:spPr>
          <a:xfrm>
            <a:off x="8585300" y="1944183"/>
            <a:ext cx="2368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Inverts true/false Value</a:t>
            </a:r>
          </a:p>
        </p:txBody>
      </p:sp>
    </p:spTree>
    <p:extLst>
      <p:ext uri="{BB962C8B-B14F-4D97-AF65-F5344CB8AC3E}">
        <p14:creationId xmlns:p14="http://schemas.microsoft.com/office/powerpoint/2010/main" val="3125962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CC7DA70-C38E-361A-6E65-EFA44C9D228A}"/>
              </a:ext>
            </a:extLst>
          </p:cNvPr>
          <p:cNvSpPr txBox="1"/>
          <p:nvPr/>
        </p:nvSpPr>
        <p:spPr>
          <a:xfrm>
            <a:off x="5486400" y="537029"/>
            <a:ext cx="889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Age=16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45FE2A-22CA-4B89-3722-8433841A6423}"/>
              </a:ext>
            </a:extLst>
          </p:cNvPr>
          <p:cNvSpPr txBox="1"/>
          <p:nvPr/>
        </p:nvSpPr>
        <p:spPr>
          <a:xfrm>
            <a:off x="537029" y="696686"/>
            <a:ext cx="431271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Boolean Variables</a:t>
            </a:r>
          </a:p>
          <a:p>
            <a:r>
              <a:rPr lang="en-US" dirty="0"/>
              <a:t>A: Age is greater or equal 20		false</a:t>
            </a:r>
          </a:p>
          <a:p>
            <a:r>
              <a:rPr lang="en-US" dirty="0"/>
              <a:t>B: Age is less than 30.		true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25BDBF-D3E1-59EA-175C-65619BE57A42}"/>
              </a:ext>
            </a:extLst>
          </p:cNvPr>
          <p:cNvSpPr txBox="1"/>
          <p:nvPr/>
        </p:nvSpPr>
        <p:spPr>
          <a:xfrm>
            <a:off x="798286" y="2220686"/>
            <a:ext cx="3556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Let’s use operators!</a:t>
            </a:r>
          </a:p>
          <a:p>
            <a:endParaRPr lang="en-US" dirty="0"/>
          </a:p>
          <a:p>
            <a:r>
              <a:rPr lang="en-US" b="1" dirty="0"/>
              <a:t>!</a:t>
            </a:r>
            <a:r>
              <a:rPr lang="en-US" dirty="0"/>
              <a:t>A (false)			true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AND</a:t>
            </a:r>
            <a:r>
              <a:rPr lang="en-US" dirty="0"/>
              <a:t> B (true)	false</a:t>
            </a:r>
          </a:p>
          <a:p>
            <a:endParaRPr lang="en-US" dirty="0"/>
          </a:p>
          <a:p>
            <a:r>
              <a:rPr lang="en-US" dirty="0"/>
              <a:t>A (false) </a:t>
            </a:r>
            <a:r>
              <a:rPr lang="en-US" b="1" dirty="0"/>
              <a:t>OR</a:t>
            </a:r>
            <a:r>
              <a:rPr lang="en-US" dirty="0"/>
              <a:t> B (true)	true</a:t>
            </a:r>
          </a:p>
          <a:p>
            <a:endParaRPr lang="en-US" dirty="0"/>
          </a:p>
          <a:p>
            <a:r>
              <a:rPr lang="en-US" dirty="0"/>
              <a:t>!A (true) AND B(true)	true</a:t>
            </a:r>
          </a:p>
          <a:p>
            <a:endParaRPr lang="en-US" dirty="0"/>
          </a:p>
          <a:p>
            <a:r>
              <a:rPr lang="en-US" dirty="0"/>
              <a:t>A (false) OR !B (false)	false</a:t>
            </a:r>
          </a:p>
        </p:txBody>
      </p:sp>
    </p:spTree>
    <p:extLst>
      <p:ext uri="{BB962C8B-B14F-4D97-AF65-F5344CB8AC3E}">
        <p14:creationId xmlns:p14="http://schemas.microsoft.com/office/powerpoint/2010/main" val="23247441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6CD13-95E2-349D-F1FF-41CC3870B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Switch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3CBBD-600F-3F32-03C9-3420C955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33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3DCF3-3DE0-C263-31A9-4CC8745BB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and Expressions</a:t>
            </a:r>
          </a:p>
        </p:txBody>
      </p:sp>
    </p:spTree>
    <p:extLst>
      <p:ext uri="{BB962C8B-B14F-4D97-AF65-F5344CB8AC3E}">
        <p14:creationId xmlns:p14="http://schemas.microsoft.com/office/powerpoint/2010/main" val="42264158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B8AA7-74C6-3D07-69C2-1900411F0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Conditional (Ternary) Operator</a:t>
            </a:r>
          </a:p>
        </p:txBody>
      </p:sp>
    </p:spTree>
    <p:extLst>
      <p:ext uri="{BB962C8B-B14F-4D97-AF65-F5344CB8AC3E}">
        <p14:creationId xmlns:p14="http://schemas.microsoft.com/office/powerpoint/2010/main" val="425058395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F340B3-575B-C233-36CF-9CB5B77DC8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Brief History of JavaScript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C07CB5-FA10-BC97-A791-90DB174490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1995 – Brendan </a:t>
            </a:r>
            <a:r>
              <a:rPr lang="en-US" dirty="0" err="1"/>
              <a:t>Eich</a:t>
            </a:r>
            <a:r>
              <a:rPr lang="en-US" dirty="0"/>
              <a:t> – first version of JavaScript in just 10 days. It was called Mocha</a:t>
            </a:r>
          </a:p>
          <a:p>
            <a:pPr marL="0" indent="0">
              <a:buNone/>
            </a:pPr>
            <a:r>
              <a:rPr lang="en-US" dirty="0"/>
              <a:t>1996 – Mocha changes to </a:t>
            </a:r>
            <a:r>
              <a:rPr lang="en-US" dirty="0" err="1"/>
              <a:t>LiveScript</a:t>
            </a:r>
            <a:r>
              <a:rPr lang="en-US" dirty="0"/>
              <a:t> and then to JavaScript, nothing to do with Java.</a:t>
            </a:r>
          </a:p>
          <a:p>
            <a:pPr marL="0" indent="0">
              <a:buNone/>
            </a:pPr>
            <a:r>
              <a:rPr lang="en-US" dirty="0"/>
              <a:t>Microsoft launches IE, copying JavaScript from Netscape and calling it Jscript.</a:t>
            </a:r>
          </a:p>
          <a:p>
            <a:pPr marL="0" indent="0">
              <a:buNone/>
            </a:pPr>
            <a:r>
              <a:rPr lang="en-US" dirty="0"/>
              <a:t>1997 – ECMA releases ECMAScript 1 (ES1) the first official standard for JavaScript.</a:t>
            </a:r>
          </a:p>
          <a:p>
            <a:pPr marL="0" indent="0">
              <a:buNone/>
            </a:pPr>
            <a:r>
              <a:rPr lang="en-US" dirty="0"/>
              <a:t>2009 – ES5 (ECMAScript5) is released with lots of great new features;</a:t>
            </a:r>
          </a:p>
          <a:p>
            <a:pPr marL="0" indent="0">
              <a:buNone/>
            </a:pPr>
            <a:r>
              <a:rPr lang="en-US" dirty="0"/>
              <a:t>2015 – ES6 /ES2015 (ECMAScript 2015) was released: the biggest update to the language ever!</a:t>
            </a:r>
          </a:p>
          <a:p>
            <a:pPr marL="0" indent="0">
              <a:buNone/>
            </a:pPr>
            <a:r>
              <a:rPr lang="en-US" dirty="0"/>
              <a:t>Annual release cycle</a:t>
            </a:r>
          </a:p>
          <a:p>
            <a:pPr marL="0" indent="0">
              <a:buNone/>
            </a:pPr>
            <a:r>
              <a:rPr lang="en-US" dirty="0"/>
              <a:t>2016 – </a:t>
            </a:r>
            <a:r>
              <a:rPr lang="en-US" dirty="0" err="1"/>
              <a:t>cont</a:t>
            </a:r>
            <a:r>
              <a:rPr lang="en-US" dirty="0"/>
              <a:t>… - ES2016/ES2017/…ES/3017</a:t>
            </a:r>
          </a:p>
        </p:txBody>
      </p:sp>
    </p:spTree>
    <p:extLst>
      <p:ext uri="{BB962C8B-B14F-4D97-AF65-F5344CB8AC3E}">
        <p14:creationId xmlns:p14="http://schemas.microsoft.com/office/powerpoint/2010/main" val="16599311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8794B-47A5-4568-EBF1-D5AAEFBC4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Don’t Break the WEB!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6696B6F-1A27-D64A-3A3B-A4C0DDFC21F5}"/>
              </a:ext>
            </a:extLst>
          </p:cNvPr>
          <p:cNvSpPr txBox="1">
            <a:spLocks/>
          </p:cNvSpPr>
          <p:nvPr/>
        </p:nvSpPr>
        <p:spPr>
          <a:xfrm>
            <a:off x="954314" y="1690688"/>
            <a:ext cx="4720772" cy="42601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1997 – 2024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09EAC74-3C71-B9A9-49C1-2530493DA10A}"/>
              </a:ext>
            </a:extLst>
          </p:cNvPr>
          <p:cNvSpPr txBox="1">
            <a:spLocks/>
          </p:cNvSpPr>
          <p:nvPr/>
        </p:nvSpPr>
        <p:spPr>
          <a:xfrm>
            <a:off x="6096000" y="1393372"/>
            <a:ext cx="4862286" cy="21821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/>
              <a:t>Old features are never removed.</a:t>
            </a:r>
          </a:p>
          <a:p>
            <a:endParaRPr lang="en-US" sz="2800" dirty="0"/>
          </a:p>
          <a:p>
            <a:r>
              <a:rPr lang="en-US" sz="2800" dirty="0"/>
              <a:t>Incremental updates(releases)</a:t>
            </a:r>
          </a:p>
          <a:p>
            <a:endParaRPr lang="en-US" sz="2800" dirty="0"/>
          </a:p>
          <a:p>
            <a:r>
              <a:rPr lang="en-US" sz="2800" dirty="0"/>
              <a:t>Website keep working forever!</a:t>
            </a:r>
          </a:p>
        </p:txBody>
      </p:sp>
    </p:spTree>
    <p:extLst>
      <p:ext uri="{BB962C8B-B14F-4D97-AF65-F5344CB8AC3E}">
        <p14:creationId xmlns:p14="http://schemas.microsoft.com/office/powerpoint/2010/main" val="20760770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2C22-66F9-4EE7-68BC-520673602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JavaScript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48F30-8452-770B-E240-1AFD5BF92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27171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ES5 : Fully supported in all browsers (IE )</a:t>
            </a:r>
          </a:p>
          <a:p>
            <a:pPr marL="0" indent="0">
              <a:buNone/>
            </a:pPr>
            <a:r>
              <a:rPr lang="en-US" dirty="0"/>
              <a:t>Ready to be used today.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ES6/ES2015 : ES6+ Well supported in all modern browsers;</a:t>
            </a:r>
          </a:p>
          <a:p>
            <a:pPr marL="0" indent="0">
              <a:buNone/>
            </a:pPr>
            <a:r>
              <a:rPr lang="en-US" dirty="0"/>
              <a:t>No support in older browsers;</a:t>
            </a:r>
          </a:p>
          <a:p>
            <a:pPr marL="0" indent="0">
              <a:buNone/>
            </a:pPr>
            <a:r>
              <a:rPr lang="en-US" dirty="0"/>
              <a:t>Transpiling and polyfilling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68F3B48-EF87-D2CD-8FF0-688F8FF51445}"/>
              </a:ext>
            </a:extLst>
          </p:cNvPr>
          <p:cNvSpPr txBox="1">
            <a:spLocks/>
          </p:cNvSpPr>
          <p:nvPr/>
        </p:nvSpPr>
        <p:spPr>
          <a:xfrm>
            <a:off x="6803571" y="1825625"/>
            <a:ext cx="51271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development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Google Chrome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During production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Use of Babel to </a:t>
            </a:r>
            <a:r>
              <a:rPr lang="en-US" dirty="0" err="1"/>
              <a:t>transiple</a:t>
            </a:r>
            <a:r>
              <a:rPr lang="en-US" dirty="0"/>
              <a:t> and </a:t>
            </a:r>
            <a:r>
              <a:rPr lang="en-US" dirty="0" err="1"/>
              <a:t>polyfil</a:t>
            </a:r>
            <a:r>
              <a:rPr lang="en-US" dirty="0"/>
              <a:t> in code ( converting back to ES5 to ensure browser compatibility for all users.)</a:t>
            </a:r>
          </a:p>
        </p:txBody>
      </p:sp>
    </p:spTree>
    <p:extLst>
      <p:ext uri="{BB962C8B-B14F-4D97-AF65-F5344CB8AC3E}">
        <p14:creationId xmlns:p14="http://schemas.microsoft.com/office/powerpoint/2010/main" val="13878233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FA5D23-F8AF-55DE-FB9C-228F1FA17C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667657"/>
            <a:ext cx="10515600" cy="550930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Learn modern JavaScript from the beginning!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But , also learn how some things used to be done before moder JavaScript. Ex: const &amp; let , var)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3 reasons why we should not forget the Good JavaScript:</a:t>
            </a:r>
          </a:p>
          <a:p>
            <a:pPr marL="514350" indent="-514350">
              <a:buAutoNum type="arabicPeriod"/>
            </a:pPr>
            <a:r>
              <a:rPr lang="en-US" dirty="0"/>
              <a:t>Better understand how JS actually works.</a:t>
            </a:r>
          </a:p>
          <a:p>
            <a:pPr marL="514350" indent="-514350">
              <a:buAutoNum type="arabicPeriod"/>
            </a:pPr>
            <a:r>
              <a:rPr lang="en-US" dirty="0"/>
              <a:t>Tutorial and project code are still in ES5;</a:t>
            </a:r>
          </a:p>
          <a:p>
            <a:pPr marL="514350" indent="-514350">
              <a:buAutoNum type="arabicPeriod"/>
            </a:pPr>
            <a:r>
              <a:rPr lang="en-US" dirty="0"/>
              <a:t>Old codebases, written in ES5;</a:t>
            </a:r>
          </a:p>
        </p:txBody>
      </p:sp>
    </p:spTree>
    <p:extLst>
      <p:ext uri="{BB962C8B-B14F-4D97-AF65-F5344CB8AC3E}">
        <p14:creationId xmlns:p14="http://schemas.microsoft.com/office/powerpoint/2010/main" val="1018802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4A341-2FAD-EA9C-5EDE-896AB9575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Activating Strict Mode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5456-3C1D-9D0E-E635-C7CB0FFD1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320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DA796-9E66-54A2-4CF0-0F2772B12D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29362A-21D2-EC8C-82E4-74DAE547A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declaration, expression.</a:t>
            </a:r>
          </a:p>
          <a:p>
            <a:endParaRPr lang="en-US" dirty="0"/>
          </a:p>
          <a:p>
            <a:r>
              <a:rPr lang="en-US" dirty="0"/>
              <a:t>Arrow Functions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5398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0C2F8-9B6B-8359-6344-DD2B850CC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calling other functions</a:t>
            </a:r>
          </a:p>
        </p:txBody>
      </p:sp>
    </p:spTree>
    <p:extLst>
      <p:ext uri="{BB962C8B-B14F-4D97-AF65-F5344CB8AC3E}">
        <p14:creationId xmlns:p14="http://schemas.microsoft.com/office/powerpoint/2010/main" val="18030932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97512-CCF3-A2D8-2E8E-7C1F17DAA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1D62AE-6DEA-B777-BB2E-6A85E6E4D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declaration : Function that can be used before it’s declared.</a:t>
            </a:r>
          </a:p>
          <a:p>
            <a:r>
              <a:rPr lang="en-US" dirty="0"/>
              <a:t>Function expression : Essentially a function value stored in a variable.</a:t>
            </a:r>
          </a:p>
          <a:p>
            <a:r>
              <a:rPr lang="en-US" dirty="0"/>
              <a:t>Arrow function: Great for a quick one-line functions. Has no this keyword.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Three different ways of writing functions, but they all work in a similar way; receive input data, transform data, and then output data.</a:t>
            </a:r>
          </a:p>
        </p:txBody>
      </p:sp>
    </p:spTree>
    <p:extLst>
      <p:ext uri="{BB962C8B-B14F-4D97-AF65-F5344CB8AC3E}">
        <p14:creationId xmlns:p14="http://schemas.microsoft.com/office/powerpoint/2010/main" val="22771366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154C1F-719F-81AC-F214-4CC653CC2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686"/>
            <a:ext cx="10515600" cy="5988277"/>
          </a:xfrm>
        </p:spPr>
        <p:txBody>
          <a:bodyPr>
            <a:normAutofit/>
          </a:bodyPr>
          <a:lstStyle/>
          <a:p>
            <a:r>
              <a:rPr lang="en-US" dirty="0"/>
              <a:t>Function name</a:t>
            </a:r>
          </a:p>
          <a:p>
            <a:r>
              <a:rPr lang="en-US" dirty="0"/>
              <a:t>Parameters: placeholders to receive input values. Like local variables of a function.</a:t>
            </a:r>
          </a:p>
          <a:p>
            <a:r>
              <a:rPr lang="en-US" dirty="0"/>
              <a:t>Function body : block of code that we want to reuse. Processes the function’s input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Calling, running or invoking the function, using ().</a:t>
            </a:r>
          </a:p>
          <a:p>
            <a:pPr marL="0" indent="0">
              <a:buNone/>
            </a:pPr>
            <a:r>
              <a:rPr lang="en-US" dirty="0"/>
              <a:t>Variable to save returned.</a:t>
            </a:r>
          </a:p>
          <a:p>
            <a:pPr marL="0" indent="0">
              <a:buNone/>
            </a:pPr>
            <a:r>
              <a:rPr lang="en-US" dirty="0"/>
              <a:t>Arguments: actual values;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Return statement to output a value from the function.</a:t>
            </a:r>
          </a:p>
        </p:txBody>
      </p:sp>
    </p:spTree>
    <p:extLst>
      <p:ext uri="{BB962C8B-B14F-4D97-AF65-F5344CB8AC3E}">
        <p14:creationId xmlns:p14="http://schemas.microsoft.com/office/powerpoint/2010/main" val="279048849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F814F-84FB-3021-1980-C99F331C6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60949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</TotalTime>
  <Words>1101</Words>
  <Application>Microsoft Office PowerPoint</Application>
  <PresentationFormat>Widescreen</PresentationFormat>
  <Paragraphs>228</Paragraphs>
  <Slides>33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8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  <vt:lpstr>Strings and Template Literals</vt:lpstr>
      <vt:lpstr>Taking Decisions: if/else Statements</vt:lpstr>
      <vt:lpstr>Type Conversion and Coercion</vt:lpstr>
      <vt:lpstr>Truthy and Falsy Value</vt:lpstr>
      <vt:lpstr>Equality Operators: = = vs = = =</vt:lpstr>
      <vt:lpstr>Boolean Logic: AND, OR &amp; NOT Operators</vt:lpstr>
      <vt:lpstr>PowerPoint Presentation</vt:lpstr>
      <vt:lpstr>Switch</vt:lpstr>
      <vt:lpstr>Statements and Expressions</vt:lpstr>
      <vt:lpstr>The Conditional (Ternary) Operator</vt:lpstr>
      <vt:lpstr>Brief History of JavaScript</vt:lpstr>
      <vt:lpstr>Don’t Break the WEB!</vt:lpstr>
      <vt:lpstr>Modern JavaScript </vt:lpstr>
      <vt:lpstr>PowerPoint Presentation</vt:lpstr>
      <vt:lpstr>Activating Strict Mode</vt:lpstr>
      <vt:lpstr>Function</vt:lpstr>
      <vt:lpstr>Functions calling other functions</vt:lpstr>
      <vt:lpstr>PowerPoint Presentation</vt:lpstr>
      <vt:lpstr>PowerPoint Presentation</vt:lpstr>
      <vt:lpstr>Array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12</cp:revision>
  <dcterms:created xsi:type="dcterms:W3CDTF">2024-08-06T13:01:21Z</dcterms:created>
  <dcterms:modified xsi:type="dcterms:W3CDTF">2024-08-28T14:39:38Z</dcterms:modified>
</cp:coreProperties>
</file>