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5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24575,'0'1129'-1365,"0"-1094"-5461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2.9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0 404,'7'0,"16"0,4-7,4-2,4 0,3-5,8-14,11-9,1-5,-1 5,-4 8,-4 2,-3 7,-3-2,-2-2,-8-5,-2 2,0 7,1 6,3 5,2 19,-6 13,0 4,0 4,-4 3,-7 3,-7 2,-6 1,-3 1,-4 0,0 0,-9 0,-8 0,-16 6,-8 10,-5 1,-1 5,7-2,4-4,1-5,0-4,-2-4,-1 5,0-7,5-3,9-1,9-1,-1-6,-4-9,-6-7,-4-7,-5-5,-3-2,4 4,16 3,18 6,15 0,12-1,8 3,5 0,3-4,8-4,1-2,0-3,-3 5,-2 1,-3-1,5-1,1-3,-1-1,-9 5,-5 1,0 0,-1-3,2-1,1-3,1 0,2-2,0 0,0 0,0-1,1 1,-8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5.3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1 650,'0'-7,"0"-9,7-8,9-8,2-5,-3-3,4 6,5 1,5 6,5 1,-3-1,-1 2,2 0,3 4,-6-1,0 2,2-1,-5-5,1 3,2 5,3 6,-4-3,1 2,-6-4,-6-5,1 0,4 4,5 5,5 5,4 4,3 2,-6 9,-1 10,1 2,-5 4,-1 6,-5 4,1 4,3-5,-3-1,-5 2,-6 15,2 7,-1 0,-3-2,-4 11,-2 1,-2-4,-1-5,-2-5,1-5,-7-10,-10-4,-8-1,-6-6,1 1,-1-5,-2-6,-2-6,-2-3,5 3,2 0,-2-1,-2-2,-2-3,-1-1,5 6,22 9,19 0,15 5,11 6,5-3,4-4,1-7,-1-6,-7 4,-4-2,0-1,1-3,2-3,1-1,-5 6,-2 1,1 0,-4 4,-7 8,-7 6,-6 6,-4 4,-2 3,-9-5,-9-3,-2 1,-5 2,-5 1,-4 1,3 2,0-6,-1-9,-4-8,-1 0,5 4,0-1,0-5,-3-3,-2-5,-1-2,-3-3,1-1,5-8,3-2,-1 1,-2 2,-2 1,6-4,0-1,-1 1,5-4,6-6,7-21,6-10,3-4,4 2,0 2,2 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7.0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1,'0'7,"0"9,0 8,0 15,0 7,0 2,0 1,0-2,0-2,0 5,0 1,0 6,0 0,0 3,0 0,0-5,0-5,0-3,0-3,6-10,17-9,11-10,6-7,3-5,2-4,0 0,-2-1,0 0,-1 0,-1 1,7 1,1-1,0 1,-2 0,-2 0,-2 0,-1 0,-1 1,-7-8,-10-9,-9-9,-7-7,-5-4,-2-4,-3-1,1-8,-1-3,0 2,1-5,1 0,-1 2,8 4,9 3,2 2,-2 3,-4 0,3 8,-1 3,-3-1,4 5,-1 14,-3 22,-4 24,-2 19,-2 22,-2 11,-1 12,-1 10,1-7,-1 1,1-5,-8-3,-1-5,-6-4,-2-3,4-8,2-3,5 7,2 11,2-4,2-8,0-18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9.3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44,'0'-7,"7"-3,9 2,8 0,8 3,11 2,6 1,1 2,-1 0,-2 7,-2 3,-2-1,-1-1,-8 4,-3 0,-6 5,-2 0,-3-3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0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42 1,'0'7,"0"9,0 8,0 15,0 7,0 2,-7 1,-2 5,0 0,2-2,3-3,0-3,3-2,0-3,1 0,0-1,1 0,-1 0,1-1,-1 1,0 0,0 0,0 1,0-1,0 0,0-6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1.3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0,'7'0,"9"0,8 0,8 0,5 0,3 0,1 0,-6 7,5 2,2 0,1 4,1 1,-2-2,0-4,6-2,-5 4,-3 1,-8-2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3.0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 1,'-7'0,"5"0,9 0,10 0,10 0,7 0,4 0,-4 7,-2 1,2 1,-6 5,0 0,9 5,4-2,-4 5,-9 4,-8 5,-9 4,-5 3,-5 1,-1 2,-9-7,-1-1,-1-1,-4 9,0 4,-4 1,1 0,4-1,-10-2,-14 6,-8 1,4 0,2-3,2-9,-1-10,8-4,8 1,15-4,16-5,20 2,12-4,6 5,3-2,-1-4,-1 3,-3-2,0-2,-3-4,0-4,0-1,-1-2,-7-1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4.2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41,'0'-6,"7"-3,9 0,8 2,8 2,5 2,2 2,3 0,0 1,0 0,0 1,-1-1,0 0,-7 7,-10 9,-8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7.5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1,'7'0,"9"0,8 0,8 0,4 0,4 0,2 0,0 0,0 0,0 0,-8 7,-8 9,-10 8,-7 8,-6 5,-2 3,-2 1,-1 1,0 0,1 0,-1-1,2 0,-1 0,1 0,7-1,2 0,6 1,8-1,7-7,-2-1,2-8,-6 0,-5 3,-14-4,-14-5,-13-6,-9-5,-6-4,-4-2,-2-1,0-1,0-1,1 1,0 1,15-1,18 1,18 0,14 0,10 0,-1 6,2 3,1 0,2-2,1-2,2-2,-7 6,-8 7,-9 9,-7 7,-5 4,-3 3,-2 3,-1-1,1 1,-1 0,1-1,-7-7,-8-9,-9-10,-7-6,-5-5,-2-4,-3-1,0-1,0 0,0 1,1 0,0 0,0 1,1 0,0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8.7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1,'7'0,"9"0,8 0,8 0,4 0,4 0,1 0,-5 7,-3 2,6-1,5 6,8 0,1-2,0-3,-3-3,-10-3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7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0 24575,'0'19'0,"0"0"0,-1-1 0,0 1 0,-2-1 0,0 1 0,-1-1 0,-1 0 0,-1-1 0,-1 1 0,-11 23 0,-3 4 0,2 1 0,2 1 0,3 0 0,-17 98 0,5-27 0,15-64 9,3-1 1,-3 86-1,13 112-119,1-88-1173,-3-128-5543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10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158 0,'0'7,"0"9,0 9,0 14,0 14,0 4,-7 0,-2-3,1-4,-6-3,0-4,3-1,2-2,4 0,-5-7,-1-2,2 0,2 2,3 2,-6-5,0 0,1 1,3 2,1 2,9-4,4-1,7-6,8-6,7-7,5-5,4-3,-5 4,-2 8,1 1,2-1,2-4,1-4,1-3,1-2,0-1,-13-1,-11-8,-9-9,-5-8,-3-7,-1-5,-1-3,1-2,0 0,1 0,0 0,1 1,0 14,0 18,0 18,0 14,0 17,0 8,0 4,0-2,0-1,0 4,0 0,0-2,0-2,0-4,0-2,0-1,0-2,0 0,0 0,0 0,0-1,0 8,0 2,0 0,0-1,0-10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6.36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8459.65625"/>
      <inkml:brushProperty name="anchorY" value="-22601.55859"/>
      <inkml:brushProperty name="scaleFactor" value="0.5"/>
    </inkml:brush>
  </inkml:definitions>
  <inkml:trace contextRef="#ctx0" brushRef="#br0">0 0 24575,'0'0'0,"7"0"0,10 0 0,8 0 0,6 0 0,5 0 0,4 0 0,1 0 0,1 0 0,0 0 0,0 0 0,-1 0 0,0 0 0,0 0 0,-1 0 0,0 0 0,1 0 0,-1 0 0,0 0 0,0 0 0,1 0 0,-1 0 0,1 0 0,-1 0 0,0 0 0,1 0 0,-1 0 0,0 0 0,-8 9 0,0-1 0,0 0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7.95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861.12695"/>
      <inkml:brushProperty name="anchorY" value="-23903.5957"/>
      <inkml:brushProperty name="scaleFactor" value="0.5"/>
    </inkml:brush>
  </inkml:definitions>
  <inkml:trace contextRef="#ctx0" brushRef="#br0">0 247 24575,'0'0'0,"7"0"0,18 0 0,8-9 0,7 1 0,3-1 0,1 3 0,1 0 0,-2-5 0,0 1 0,-1 2 0,-1 1 0,0 2 0,-1-6 0,0 2 0,0 0 0,0 2 0,1 2 0,-9-5 0,0 0 0,0 2 0,1-7 0,3-6 0,1 2 0,2 3 0,0 3 0,1 5 0,1 4 0,0 2 0,-1 1 0,1 2 0,-8 8 0,-1 0 0,-8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9.72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3350.73047"/>
      <inkml:brushProperty name="anchorY" value="-24955.36328"/>
      <inkml:brushProperty name="scaleFactor" value="0.5"/>
    </inkml:brush>
  </inkml:definitions>
  <inkml:trace contextRef="#ctx0" brushRef="#br0">1 0 24575,'0'0'0,"6"0"0,12 0 0,6 0 0,24 0 0,12 0 0,13 8 0,-2 1 0,4 7 0,1 8 0,-6-3 0,-7-3 0,-8-4 0,-6-5 0,-4-4 0,4-3 0,-9 6 0,-1 0 0,-1-1 0,-1-1 0,1-2 0,8-2 0,9 0 0,1-2 0,-1 0 0,-3 0 0,-4 0 0,-2-1 0,-4 1 0,0 0 0,-2 0 0,0 0 0,-1 0 0,1 0 0,0 0 0,0 0 0,0 0 0,0 0 0,-8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0.73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6388.16406"/>
      <inkml:brushProperty name="anchorY" value="-26386.88281"/>
      <inkml:brushProperty name="scaleFactor" value="0.5"/>
    </inkml:brush>
  </inkml:definitions>
  <inkml:trace contextRef="#ctx0" brushRef="#br0">1 202 24575,'0'0'0,"7"0"0,10 0 0,8 0 0,7 0 0,20 0 0,4 0 0,1 0 0,-1 0 0,4 0 0,-4 0 0,-3 0 0,-3 0 0,-4 0 0,-3 0 0,6 0 0,0-8 0,-1 0 0,-10-9 0,-2 2 0,7 2 0,0 3 0,1 4 0,0 2 0,-1 2 0,0-6 0,-2-8 0,0-1 0,0 3 0,-1 3 0,0 3 0,0-4 0,1 1 0,-1 2 0,0 3 0,0 2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2.39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9184.95117"/>
      <inkml:brushProperty name="anchorY" value="-27454.91406"/>
      <inkml:brushProperty name="scaleFactor" value="0.5"/>
    </inkml:brush>
  </inkml:definitions>
  <inkml:trace contextRef="#ctx0" brushRef="#br0">0 1 24575,'0'0'0,"7"0"0,11 0 0,7 0 0,6 0 0,5 0 0,4 0 0,1 0 0,1 0 0,0 0 0,-1 0 0,9 0 0,7 0 0,1 0 0,-3 0 0,-3 0 0,-3 0 0,-4 0 0,-3 0 0,-1 0 0,-1 0 0,0 0 0,0 0 0,-1 0 0,1 0 0,0 0 0,0 0 0,1 0 0,7 0 0,0 0 0,1 0 0,-2 0 0,-2 0 0,-9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3.32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1819.37695"/>
      <inkml:brushProperty name="anchorY" value="-28724.91406"/>
      <inkml:brushProperty name="scaleFactor" value="0.5"/>
    </inkml:brush>
  </inkml:definitions>
  <inkml:trace contextRef="#ctx0" brushRef="#br0">0 1 24575,'0'0'0,"7"0"0,11 0 0,7 0 0,6 0 0,13 0 0,4 0 0,9 0 0,0 8 0,-2 0 0,-3 0 0,4-1 0,-10 6 0,-4-2 0,-2-1 0,-2-2 0,0-3 0,0-2 0,1-2 0,0 0 0,0-1 0,1-1 0,0 1 0,1-1 0,-1 1 0,1 0 0,-1-1 0,1 1 0,-1 0 0,0 0 0,1 0 0,-1 0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4.35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4374.05078"/>
      <inkml:brushProperty name="anchorY" value="-30075.64648"/>
      <inkml:brushProperty name="scaleFactor" value="0.5"/>
    </inkml:brush>
  </inkml:definitions>
  <inkml:trace contextRef="#ctx0" brushRef="#br0">0 0 24575,'0'0'0,"7"0"0,11 0 0,7 0 0,6 0 0,6 0 0,2 0 0,2 0 0,1 0 0,0 0 0,0 9 0,7-1 0,1 1 0,-1-3 0,-2-1 0,-2-1 0,7-3 0,-2 0 0,-1-1 0,-1 0 0,-4 0 0,-1-1 0,-1 1 0,-1 0 0,-1 0 0,0 0 0,0 0 0,0 0 0,0 0 0,0 0 0,-8 7 0,0 2 0,0-1 0,-7-2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5.62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6937.875"/>
      <inkml:brushProperty name="anchorY" value="-31417.63672"/>
      <inkml:brushProperty name="scaleFactor" value="0.5"/>
    </inkml:brush>
  </inkml:definitions>
  <inkml:trace contextRef="#ctx0" brushRef="#br0">0 0 24575,'0'0'0,"7"0"0,11 0 0,6 0 0,15 0 0,6 0 0,3 0 0,-1 0 0,16 0 0,-1 0 0,-2 0 0,-4 0 0,-5 0 0,-4 0 0,-12 8 0,-2 0 0,-1 0 0,1-1 0,1-2 0,3-2 0,1-1 0,1-2 0,1 0 0,0 0 0,1 0 0,-1-1 0,1 1 0,0 0 0,-1 0 0,1 0 0,-1 0 0,0 0 0,0 0 0,1 0 0,-1 0 0,0 0 0,1 0 0,-1 0 0,1 0 0,-9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6.33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0,'0'7,"0"9,0 8,0 8,0 5,0 3,0 1,0 1,0 0,0 0,0-1,7-7,2-2,-1 0,-1 1,-2 2,-2 2,-1 2,-2 1,0 0,0 0,0 1,-1 0,1-1,0-6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8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24575,'0'929'0,"2"-909"0,0 1 0,2-1 0,0 0 0,1 0 0,1 0 0,12 26 0,-9-24 0,-1 0 0,-1 1 0,-2-1 0,7 42 0,-10 16-1365,-2-45-5461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8.34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1 192,'6'0,"10"0,9 0,13 0,8-7,9-9,3-15,-3-3,-2 4,-12 1,-5 6,-2 6,-7 13,-8 13,0 13,-4 10,-4 5,-3 4,-5 2,-1 0,-2 0,-7-1,-10-7,-2-3,-4-7,-5-7,-5-7,-4-6,-2-3,-1 5,5 7,3 2,-1 5,-1-1,-2-4,-1-4,-2-5,13-4,11 6,15 0,14-2,11-1,2 5,3 1,4-2,2-3,2-2,2-2,-6 5,-3 9,2 0,1-2,1-3,3-4,0-4,2-2,0-1,1-2,0 1,-1-1,1 0,-7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0.0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84,'0'-6,"0"-10,7-2,9 2,9 4,7 4,4 3,4 3,2 1,0 1,0 1,0 0,-1-1,0 1,0-1,-1 1,0-1,-6 7,-10 9,-2 2,3-3,-4 4,-4 5,-7 6,-3 4,-4 3,-2 3,-2 0,-7 2,-2-1,-6-7,-8-9,-6-9,2 0,12 4,16-2,15-3,19 2,10-2,-3 4,0-1,-2-5,1-3,-1-5,1-2,0-2,-7 6,-9 8,-8 9,-15 1,-13-5,-12-5,-9-6,-5 3,-3 0,-2-3,0-3,0-2,1-2,0-2,1 0,0 0,1-1,-1 1,1 0,0-1,0 1,0 0,0 0,-1 0,8-7,1-2,1 1,-3 1,6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3.17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1 135,'0'7,"0"9,0 9,0 6,0 6,0 3,0 2,0 0,0 0,0 0,0-1,0 0,0 0,7-8,2-2,0 1,-2 1,5-4,7-8,1 0,-4 3,3-3,4-4,6-6,5-4,3-4,9-2,4-1,-1-1,0 0,-3 0,-2 1,-1-1,-2 1,-1 0,-7 6,-2 3,-6 7,-15 0,-16-2,-6-11,-2-12,-5-19,-6-18,1-8,5-2,5 2,5 3,5 4,2 2,2 3,1 1,0 1,0 0,0 0,-1 0,7-6,3-4,-2 2,-1 1,-2 1,5 10,1 17,-2 19,-2 16,-2 12,-2 15,-2 7,0 2,-2-1,1-2,0-3,-1-2,1-2,0-1,0-1,-1 0,1 0,0 6,0 3,0 0,1-2,-1-1,0-3,0-1,0-1,0 0,0-2,0 1,0 0,0 0,0 0,6 0,10 1,2-1,-2 0,-4 1,-4-1,-3 1,-3-8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4.94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42,'0'-7,"7"-2,9 0,9 2,7 3,4 0,4 3,2 0,-7 8,-2 2,0 0,2 5,0 1,3-3,1-3,0-3,1 4,1 0,0-1,-1-3,-6 5,-2 1,0-3,1-2,2-2,3-2,-7-2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5.78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1,'0'6,"0"10,0 9,0 13,0 15,0 4,0 1,0 3,0-2,0-4,0-4,0-4,0-4,0-2,0 0,0-2,0 0,0 1,0 0,0-1,0-5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1,'7'0,"9"0,8 0,8 0,4 0,4 0,1 7,1 2,1 0,-2-2,1-2,-1-2,0-1,-1-1,-6 6,-10 8,-8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03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0,7 0,5 0,3 0,1 0,1 0,0 0,0 0,-8 7,-2 2,0-1,-5 6,-1 0,-4 5,-7 6,-5 5,-5 5,-2 3,-3 2,-1 1,0 1,0-1,-7 0,-9 0,-1 0,-5-8,2-1,-2-8,2 1,-2-6,-4-5,3 2,13-2,14-3,14-3,10-4,9-2,4-1,-5 5,-1 3,1-2,0 0,2 4,2 1,-7 5,-1 0,1-4,-5 4,-8-1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88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1,'7'0,"9"0,15 0,10 0,5 0,0 7,1 2,5 6,1 2,-2-4,-3-3,-2-3,-3-3,-1-3,-8 7,-3 0,0 1,2-3,1-1,3-3,-5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0.63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0,'7'0,"9"0,8 0,8 0,5 0,2 0,3 0,0 0,-7 7,-2 2,0 0,0-2,3-1,1-3,-5 5,-8 9,-8 7,-1 8,-2 4,-3 3,-4 2,-3 1,-1 7,-2 1,-1 8,-6-1,-16 18,-12 3,-12 1,-6-4,-1-3,10-6,4-7,3-8,8-4,1-11,6-5,-1-7,12-9,13-5,14-13,11-5,7-8,6-1,2 1,1 5,0 3,-1 4,0 1,-1 3,0 0,0 1,-14 0,-19-1,-17 1,-14-1,3 0,13 0,7 7,3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1.9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0,6 0,6 0,3 0,1 0,1 0,0 0,-7 7,-10 9,-8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0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0 24575,'-3'64'0,"-13"76"0,-2 28 0,11 688 0,10-488 0,-24-108 103,6-115-1571,12-98-5358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3.62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447 722,'-7'0,"-9"0,-8 0,-8 0,-5 0,4-7,1-2,-1 1,4-6,2 0,4-5,-1 1,5-3,5-5,4-5,5-4,3-3,2-2,-7-1,-1 0,-7 0,0-1,2 2,3-1,4 0,2 1,3 0,0-1,2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15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62,'0'-6,"0"-10,7-2,9 2,9 11,13 6,8 10,2 3,1-1,5-3,0 4,-2 0,-3-3,-3-3,-2-3,-2-2,-2-2,0-1,0 0,-1-1,1 1,0-1,-7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98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1,'7'0,"2"7,0 9,-2 8,-2 8,-2 4,-1 11,-1 4,-1-1,-1-1,1 5,0 0,-1-3,1-3,0-2,7-10,8-11,10-9,0-1,-5 4,2-1,4-4,4-4,4-4,3-3,2-1,-5 5,-9-6,-9-9,-6-10,-6-9,-3-1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6.4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1,'6'0,"3"7,0 8,5 10,0 13,-2 8,-3 2,-4 1,-1 5,-3 0,-1-2,0 4,-1-1,14 25,5 5,-2 23,-2-1,-5-11,-3-15,-2-15,4-11,1-9,0-4,-3-10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49.84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0,'7'0,"2"0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4.0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16,'0'-7,"0"-2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41,'0'-7,"0"-9,0-2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0.42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5.03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2.76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0,'7'0,"9"0,1 7,-1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2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38 24575,'-2'0'0,"-1"-1"0,0 0 0,1-1 0,-1 1 0,1 0 0,-1-1 0,1 1 0,-1-1 0,1 0 0,-4-4 0,-21-12 0,26 17 0,0 1 0,1 0 0,-1 0 0,0 0 0,1 0 0,-1 0 0,1 0 0,-1 0 0,0 0 0,1 0 0,-1 1 0,0-1 0,1 0 0,-1 0 0,1 0 0,-1 1 0,0-1 0,1 0 0,-1 1 0,1-1 0,-1 0 0,1 1 0,-1-1 0,1 1 0,-1-1 0,1 1 0,0-1 0,-1 1 0,1-1 0,0 1 0,-1-1 0,1 1 0,0 0 0,0-1 0,-1 1 0,1-1 0,0 1 0,0 0 0,0-1 0,0 1 0,0 1 0,-5 24 0,2 0 0,1 1 0,1-1 0,4 52 0,0-10 0,-1 554 0,-4-598 0,-1-1 0,-2 1 0,0-1 0,-1 0 0,-1-1 0,-1 1 0,-16 31 0,12-30 0,1 2 0,2 0 0,0 0 0,2 1 0,-5 33 0,1 19 0,-24 85 0,6-33 0,21-101-455,-1 0 0,-23 51 0,16-43-6371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3.70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1328 1,'0'7,"0"9,0 15,0 24,-7 22,-9 26,-9 15,-7 9,-4 4,-11-1,-10-1,-3-3,2 5,4 15,5 9,3 7,10 9,-3-3,-1-3,5 11,-4 3,-10 7,4-3,-5-4,0 2,9-3,-4-11,7-6,3-10,1 3,-9 18,-2-2,5-14,10-14,3-31,7-21,-1-25,3-17,5-24,5-22,10-26,5-16,1-14,0-5,-2 1,-2-4,5 2,1 4,0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24575,'-1'106'0,"-1"-23"0,3 0 0,18 115 0,-6-107 0,3 127 0,-18 95 0,-1-110 0,4 92-1365,-1-250-5461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4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0 24575,'0'1495'0,"-2"-1466"18,-1-1-1,-12 53 1,3-18-1436,6-29-5408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1 24575,'1'45'0,"-2"0"0,-2 1 0,-2-1 0,-19 78 0,-68 249 0,57-230 0,-15 43 0,18-115 0,26-59 0,0 0 0,0 0 0,1 1 0,1 0 0,0 0 0,-4 22 0,4 11 0,3 73 0,3-91 0,-1 1 0,-1 0 0,-2 0 0,-1-1 0,-1 1 0,-1-1 0,-13 39 0,-3-12 0,-2-2 0,2 2 0,3 0 0,3 1 0,-16 101 0,28-118-273,-2-1 0,-1 1 0,-2-1 0,-20 55 0,15-58-6553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1.0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0,'0'7,"0"9,0 9,0 6,0 6,0 3,0 1,0 1,0 1,0-2,0 1,0-2,0 1,0 0,0-1,0 0,0 1,0-1,0 0,0 1,0-1,0 0,0-7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0464-2AB2-6C4E-E3EB-8E1DCBAF3A63}"/>
              </a:ext>
            </a:extLst>
          </p:cNvPr>
          <p:cNvSpPr/>
          <p:nvPr/>
        </p:nvSpPr>
        <p:spPr>
          <a:xfrm>
            <a:off x="6415314" y="609600"/>
            <a:ext cx="2569029" cy="1325563"/>
          </a:xfrm>
          <a:prstGeom prst="rect">
            <a:avLst/>
          </a:prstGeom>
          <a:effectLst>
            <a:outerShdw blurRad="495300" dist="38100" dir="13500000" algn="b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296229" y="3089978"/>
            <a:ext cx="159657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V="1">
            <a:off x="5227831" y="4361988"/>
            <a:ext cx="0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47447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9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59F-6C91-D84C-3D2B-18E152D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960-D9D8-046A-E57E-8088BF7F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1222375"/>
          </a:xfrm>
        </p:spPr>
        <p:txBody>
          <a:bodyPr/>
          <a:lstStyle/>
          <a:p>
            <a:r>
              <a:rPr lang="en-US" dirty="0"/>
              <a:t>Float: left</a:t>
            </a:r>
          </a:p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9548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C5A-451A-1057-AEE0-AA78332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A466-F572-E816-2157-E4E1117A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4137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8429" cy="4351338"/>
          </a:xfrm>
        </p:spPr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42DC-3789-395A-F83E-114A955086F3}"/>
              </a:ext>
            </a:extLst>
          </p:cNvPr>
          <p:cNvSpPr txBox="1">
            <a:spLocks/>
          </p:cNvSpPr>
          <p:nvPr/>
        </p:nvSpPr>
        <p:spPr>
          <a:xfrm>
            <a:off x="4671785" y="365124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 Predefine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F8A78-914C-595C-B051-3B2E99EE4760}"/>
              </a:ext>
            </a:extLst>
          </p:cNvPr>
          <p:cNvSpPr txBox="1">
            <a:spLocks/>
          </p:cNvSpPr>
          <p:nvPr/>
        </p:nvSpPr>
        <p:spPr>
          <a:xfrm>
            <a:off x="4960257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829ADD-A79D-0E0C-AFCF-FDAC5F849B8C}"/>
              </a:ext>
            </a:extLst>
          </p:cNvPr>
          <p:cNvSpPr txBox="1">
            <a:spLocks/>
          </p:cNvSpPr>
          <p:nvPr/>
        </p:nvSpPr>
        <p:spPr>
          <a:xfrm>
            <a:off x="8302171" y="365123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7C0114-756C-3AD3-9CF9-78218F54D0EE}"/>
              </a:ext>
            </a:extLst>
          </p:cNvPr>
          <p:cNvSpPr txBox="1">
            <a:spLocks/>
          </p:cNvSpPr>
          <p:nvPr/>
        </p:nvSpPr>
        <p:spPr>
          <a:xfrm>
            <a:off x="8331200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</a:t>
            </a:r>
          </a:p>
          <a:p>
            <a:pPr marL="0" indent="0">
              <a:buNone/>
            </a:pPr>
            <a:r>
              <a:rPr lang="en-US" dirty="0"/>
              <a:t>Font-size : 15px;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</a:t>
            </a:r>
          </a:p>
          <a:p>
            <a:pPr marL="0" indent="0">
              <a:buNone/>
            </a:pPr>
            <a:r>
              <a:rPr lang="en-US" dirty="0"/>
              <a:t>Font-size:100%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77546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97D-C170-E9D9-1070-D9FE6EE5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2F77-DD25-C007-1959-C9A610FB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Font-family: arial;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Font-family:arial,time</a:t>
            </a:r>
            <a:r>
              <a:rPr lang="en-US" dirty="0"/>
              <a:t> new </a:t>
            </a:r>
            <a:r>
              <a:rPr lang="en-US" dirty="0" err="1"/>
              <a:t>roman,verdana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6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6D5-890C-C311-59EB-3F352B49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F94D-33C1-7254-070B-AE8DA72F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Dklajsdhjklashjklsajdklsad</a:t>
            </a:r>
            <a:endParaRPr lang="en-US" dirty="0"/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Mklasdjklsajdkl;asjdl</a:t>
            </a:r>
            <a:r>
              <a:rPr lang="en-US" dirty="0"/>
              <a:t>;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Sdl;sakdl;sakdl;sa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C0671-59EB-AE76-C16D-E5AE89FFA517}"/>
              </a:ext>
            </a:extLst>
          </p:cNvPr>
          <p:cNvCxnSpPr/>
          <p:nvPr/>
        </p:nvCxnSpPr>
        <p:spPr>
          <a:xfrm>
            <a:off x="2612571" y="3033486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84FB-4E1D-20BE-BD9D-46870DCE4FD7}"/>
              </a:ext>
            </a:extLst>
          </p:cNvPr>
          <p:cNvCxnSpPr/>
          <p:nvPr/>
        </p:nvCxnSpPr>
        <p:spPr>
          <a:xfrm>
            <a:off x="2598056" y="4426858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BA2B-A79A-095D-E592-DDAAD39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E0D9-DD99-C495-7891-F035D690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184459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47F-E612-874B-1691-CCE59BE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838-B8F4-348A-E48E-5E85BC8E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1469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C331F-071B-1582-7B3B-3B31B72BABBE}"/>
              </a:ext>
            </a:extLst>
          </p:cNvPr>
          <p:cNvSpPr txBox="1"/>
          <p:nvPr/>
        </p:nvSpPr>
        <p:spPr>
          <a:xfrm>
            <a:off x="6284685" y="593261"/>
            <a:ext cx="3018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Line-through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2B5E-F59C-371A-6187-CEA329376E80}"/>
              </a:ext>
            </a:extLst>
          </p:cNvPr>
          <p:cNvSpPr txBox="1"/>
          <p:nvPr/>
        </p:nvSpPr>
        <p:spPr>
          <a:xfrm>
            <a:off x="6313716" y="2988118"/>
            <a:ext cx="30189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1F9-9E0E-A01C-9C64-882910E9EC02}"/>
              </a:ext>
            </a:extLst>
          </p:cNvPr>
          <p:cNvSpPr txBox="1"/>
          <p:nvPr/>
        </p:nvSpPr>
        <p:spPr>
          <a:xfrm>
            <a:off x="1567543" y="5094514"/>
            <a:ext cx="362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Shorthand</a:t>
            </a:r>
          </a:p>
          <a:p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376209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E352-C13B-95FB-46AC-6B4584F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6B8EC-1696-A4E2-3604-4947164FC013}"/>
              </a:ext>
            </a:extLst>
          </p:cNvPr>
          <p:cNvSpPr/>
          <p:nvPr/>
        </p:nvSpPr>
        <p:spPr>
          <a:xfrm>
            <a:off x="2656114" y="2148114"/>
            <a:ext cx="3251200" cy="128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0600A-4B92-1DB6-8327-FF1C1E85CE95}"/>
              </a:ext>
            </a:extLst>
          </p:cNvPr>
          <p:cNvSpPr txBox="1"/>
          <p:nvPr/>
        </p:nvSpPr>
        <p:spPr>
          <a:xfrm>
            <a:off x="2656114" y="2125560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dsadsadasdasdasdasdasdasdasdasdsadsadsadasd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97B0D-48DB-F982-7B30-90EB90BE5D30}"/>
              </a:ext>
            </a:extLst>
          </p:cNvPr>
          <p:cNvSpPr txBox="1"/>
          <p:nvPr/>
        </p:nvSpPr>
        <p:spPr>
          <a:xfrm>
            <a:off x="1770743" y="4673600"/>
            <a:ext cx="1296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Wrap</a:t>
            </a:r>
          </a:p>
          <a:p>
            <a:r>
              <a:rPr lang="en-US" sz="2800" dirty="0" err="1"/>
              <a:t>nowrap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4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Shadow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H-shadow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V-shadow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Blur-radius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391992" y="3089978"/>
            <a:ext cx="63894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27831" y="4361988"/>
            <a:ext cx="95763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370484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14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64CAF-23E5-5224-8243-182E370255EC}"/>
              </a:ext>
            </a:extLst>
          </p:cNvPr>
          <p:cNvCxnSpPr>
            <a:cxnSpLocks/>
          </p:cNvCxnSpPr>
          <p:nvPr/>
        </p:nvCxnSpPr>
        <p:spPr>
          <a:xfrm flipV="1">
            <a:off x="5500914" y="1248229"/>
            <a:ext cx="0" cy="436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0BC90-FB8D-B0B1-CE21-E345F4536659}"/>
              </a:ext>
            </a:extLst>
          </p:cNvPr>
          <p:cNvCxnSpPr/>
          <p:nvPr/>
        </p:nvCxnSpPr>
        <p:spPr>
          <a:xfrm>
            <a:off x="2452914" y="3429000"/>
            <a:ext cx="6821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14:cNvPr>
              <p14:cNvContentPartPr/>
              <p14:nvPr/>
            </p14:nvContentPartPr>
            <p14:xfrm>
              <a:off x="5921314" y="3221823"/>
              <a:ext cx="360" cy="41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3314" y="3204183"/>
                <a:ext cx="36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14:cNvPr>
              <p14:cNvContentPartPr/>
              <p14:nvPr/>
            </p14:nvContentPartPr>
            <p14:xfrm>
              <a:off x="6514594" y="3236223"/>
              <a:ext cx="74880" cy="492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6954" y="3218223"/>
                <a:ext cx="1105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14:cNvPr>
              <p14:cNvContentPartPr/>
              <p14:nvPr/>
            </p14:nvContentPartPr>
            <p14:xfrm>
              <a:off x="7300474" y="3250983"/>
              <a:ext cx="30600" cy="491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74" y="3233343"/>
                <a:ext cx="66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14:cNvPr>
              <p14:cNvContentPartPr/>
              <p14:nvPr/>
            </p14:nvContentPartPr>
            <p14:xfrm>
              <a:off x="8026234" y="3163863"/>
              <a:ext cx="29160" cy="73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08594" y="3145863"/>
                <a:ext cx="648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14:cNvPr>
              <p14:cNvContentPartPr/>
              <p14:nvPr/>
            </p14:nvContentPartPr>
            <p14:xfrm>
              <a:off x="4869754" y="3048663"/>
              <a:ext cx="123120" cy="66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114" y="3030663"/>
                <a:ext cx="1587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14:cNvPr>
              <p14:cNvContentPartPr/>
              <p14:nvPr/>
            </p14:nvContentPartPr>
            <p14:xfrm>
              <a:off x="4367194" y="3119943"/>
              <a:ext cx="18000" cy="588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9194" y="3101943"/>
                <a:ext cx="536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14:cNvPr>
              <p14:cNvContentPartPr/>
              <p14:nvPr/>
            </p14:nvContentPartPr>
            <p14:xfrm>
              <a:off x="3832594" y="3119943"/>
              <a:ext cx="13680" cy="623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4594" y="3101943"/>
                <a:ext cx="493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14:cNvPr>
              <p14:cNvContentPartPr/>
              <p14:nvPr/>
            </p14:nvContentPartPr>
            <p14:xfrm>
              <a:off x="3228154" y="3105543"/>
              <a:ext cx="182880" cy="82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0514" y="3087903"/>
                <a:ext cx="218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14:cNvPr>
              <p14:cNvContentPartPr/>
              <p14:nvPr/>
            </p14:nvContentPartPr>
            <p14:xfrm>
              <a:off x="5892154" y="2626743"/>
              <a:ext cx="360" cy="303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4514" y="2518743"/>
                <a:ext cx="3600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DF568-FDF5-E754-571E-C540956C2BED}"/>
              </a:ext>
            </a:extLst>
          </p:cNvPr>
          <p:cNvGrpSpPr/>
          <p:nvPr/>
        </p:nvGrpSpPr>
        <p:grpSpPr>
          <a:xfrm>
            <a:off x="6444034" y="2509023"/>
            <a:ext cx="1207080" cy="671040"/>
            <a:chOff x="6444034" y="2509023"/>
            <a:chExt cx="1207080" cy="671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14:cNvPr>
                <p14:cNvContentPartPr/>
                <p14:nvPr/>
              </p14:nvContentPartPr>
              <p14:xfrm>
                <a:off x="6444034" y="2539623"/>
                <a:ext cx="477360" cy="509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6034" y="2431623"/>
                  <a:ext cx="5130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14:cNvPr>
                <p14:cNvContentPartPr/>
                <p14:nvPr/>
              </p14:nvContentPartPr>
              <p14:xfrm>
                <a:off x="7212994" y="2509023"/>
                <a:ext cx="438120" cy="67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5354" y="2401023"/>
                  <a:ext cx="473760" cy="88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14:cNvPr>
              <p14:cNvContentPartPr/>
              <p14:nvPr/>
            </p14:nvContentPartPr>
            <p14:xfrm>
              <a:off x="8084194" y="2481303"/>
              <a:ext cx="363960" cy="616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554" y="2373663"/>
                <a:ext cx="399600" cy="83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1DC8822-53E9-59E8-4A3C-55DAC9898CC1}"/>
              </a:ext>
            </a:extLst>
          </p:cNvPr>
          <p:cNvGrpSpPr/>
          <p:nvPr/>
        </p:nvGrpSpPr>
        <p:grpSpPr>
          <a:xfrm>
            <a:off x="3598954" y="2481303"/>
            <a:ext cx="1567800" cy="482400"/>
            <a:chOff x="3598954" y="2481303"/>
            <a:chExt cx="1567800" cy="482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14:cNvPr>
                <p14:cNvContentPartPr/>
                <p14:nvPr/>
              </p14:nvContentPartPr>
              <p14:xfrm>
                <a:off x="4731514" y="2698383"/>
                <a:ext cx="209160" cy="38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3514" y="2590743"/>
                  <a:ext cx="244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14:cNvPr>
                <p14:cNvContentPartPr/>
                <p14:nvPr/>
              </p14:nvContentPartPr>
              <p14:xfrm>
                <a:off x="5151634" y="2481303"/>
                <a:ext cx="15120" cy="37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3634" y="2373663"/>
                  <a:ext cx="50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14:cNvPr>
                <p14:cNvContentPartPr/>
                <p14:nvPr/>
              </p14:nvContentPartPr>
              <p14:xfrm>
                <a:off x="4107274" y="2743023"/>
                <a:ext cx="233640" cy="3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9274" y="2635023"/>
                  <a:ext cx="269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14:cNvPr>
                <p14:cNvContentPartPr/>
                <p14:nvPr/>
              </p14:nvContentPartPr>
              <p14:xfrm>
                <a:off x="4452154" y="2496063"/>
                <a:ext cx="205560" cy="422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4514" y="2388423"/>
                  <a:ext cx="2412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14:cNvPr>
                <p14:cNvContentPartPr/>
                <p14:nvPr/>
              </p14:nvContentPartPr>
              <p14:xfrm>
                <a:off x="3598954" y="2713503"/>
                <a:ext cx="172800" cy="1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314" y="2605503"/>
                  <a:ext cx="20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14:cNvPr>
                <p14:cNvContentPartPr/>
                <p14:nvPr/>
              </p14:nvContentPartPr>
              <p14:xfrm>
                <a:off x="3729634" y="2481303"/>
                <a:ext cx="213840" cy="482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1994" y="2373663"/>
                  <a:ext cx="24948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3B88E2-42AF-3807-61AA-E5DAA1E69E99}"/>
              </a:ext>
            </a:extLst>
          </p:cNvPr>
          <p:cNvGrpSpPr/>
          <p:nvPr/>
        </p:nvGrpSpPr>
        <p:grpSpPr>
          <a:xfrm>
            <a:off x="2888314" y="2423343"/>
            <a:ext cx="512640" cy="621720"/>
            <a:chOff x="2888314" y="2423343"/>
            <a:chExt cx="512640" cy="621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14:cNvPr>
                <p14:cNvContentPartPr/>
                <p14:nvPr/>
              </p14:nvContentPartPr>
              <p14:xfrm>
                <a:off x="2888314" y="2684703"/>
                <a:ext cx="214560" cy="2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0314" y="2577063"/>
                  <a:ext cx="250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14:cNvPr>
                <p14:cNvContentPartPr/>
                <p14:nvPr/>
              </p14:nvContentPartPr>
              <p14:xfrm>
                <a:off x="3208354" y="2423343"/>
                <a:ext cx="192600" cy="621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0354" y="2315343"/>
                  <a:ext cx="228240" cy="83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E7AB33-ECB8-CCEB-E71B-5DA8071A8798}"/>
              </a:ext>
            </a:extLst>
          </p:cNvPr>
          <p:cNvSpPr txBox="1"/>
          <p:nvPr/>
        </p:nvSpPr>
        <p:spPr>
          <a:xfrm>
            <a:off x="1117600" y="364122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6CA82-7E19-99EE-7634-12FAAF3A1E7B}"/>
              </a:ext>
            </a:extLst>
          </p:cNvPr>
          <p:cNvSpPr txBox="1"/>
          <p:nvPr/>
        </p:nvSpPr>
        <p:spPr>
          <a:xfrm>
            <a:off x="5345474" y="6644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14:cNvPr>
              <p14:cNvContentPartPr/>
              <p14:nvPr/>
            </p14:nvContentPartPr>
            <p14:xfrm>
              <a:off x="5326594" y="3845703"/>
              <a:ext cx="407520" cy="11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8594" y="3827703"/>
                <a:ext cx="44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14:cNvPr>
              <p14:cNvContentPartPr/>
              <p14:nvPr/>
            </p14:nvContentPartPr>
            <p14:xfrm>
              <a:off x="5340994" y="4279863"/>
              <a:ext cx="439560" cy="88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2994" y="4261863"/>
                <a:ext cx="47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14:cNvPr>
              <p14:cNvContentPartPr/>
              <p14:nvPr/>
            </p14:nvContentPartPr>
            <p14:xfrm>
              <a:off x="5297434" y="4672983"/>
              <a:ext cx="636480" cy="59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9794" y="4654983"/>
                <a:ext cx="672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14:cNvPr>
              <p14:cNvContentPartPr/>
              <p14:nvPr/>
            </p14:nvContentPartPr>
            <p14:xfrm>
              <a:off x="5253514" y="5152143"/>
              <a:ext cx="550080" cy="73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5874" y="5134143"/>
                <a:ext cx="585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14:cNvPr>
              <p14:cNvContentPartPr/>
              <p14:nvPr/>
            </p14:nvContentPartPr>
            <p14:xfrm>
              <a:off x="5413354" y="2176743"/>
              <a:ext cx="49140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354" y="2159103"/>
                <a:ext cx="52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14:cNvPr>
              <p14:cNvContentPartPr/>
              <p14:nvPr/>
            </p14:nvContentPartPr>
            <p14:xfrm>
              <a:off x="5413354" y="1871823"/>
              <a:ext cx="462960" cy="30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354" y="1854183"/>
                <a:ext cx="498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14:cNvPr>
              <p14:cNvContentPartPr/>
              <p14:nvPr/>
            </p14:nvContentPartPr>
            <p14:xfrm>
              <a:off x="5384194" y="1566903"/>
              <a:ext cx="466200" cy="26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6194" y="1548903"/>
                <a:ext cx="501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14:cNvPr>
              <p14:cNvContentPartPr/>
              <p14:nvPr/>
            </p14:nvContentPartPr>
            <p14:xfrm>
              <a:off x="5428114" y="1422183"/>
              <a:ext cx="564120" cy="15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0114" y="1404183"/>
                <a:ext cx="5997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9B7FA-06AF-4456-D276-FF9701B0B376}"/>
              </a:ext>
            </a:extLst>
          </p:cNvPr>
          <p:cNvGrpSpPr/>
          <p:nvPr/>
        </p:nvGrpSpPr>
        <p:grpSpPr>
          <a:xfrm>
            <a:off x="5979274" y="3700983"/>
            <a:ext cx="434520" cy="1812960"/>
            <a:chOff x="5979274" y="3700983"/>
            <a:chExt cx="434520" cy="181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14:cNvPr>
                <p14:cNvContentPartPr/>
                <p14:nvPr/>
              </p14:nvContentPartPr>
              <p14:xfrm>
                <a:off x="6066754" y="3700983"/>
                <a:ext cx="15120" cy="317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8754" y="3592983"/>
                  <a:ext cx="507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14:cNvPr>
                <p14:cNvContentPartPr/>
                <p14:nvPr/>
              </p14:nvContentPartPr>
              <p14:xfrm>
                <a:off x="6023194" y="4139823"/>
                <a:ext cx="288720" cy="259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5554" y="4032183"/>
                  <a:ext cx="324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14:cNvPr>
                <p14:cNvContentPartPr/>
                <p14:nvPr/>
              </p14:nvContentPartPr>
              <p14:xfrm>
                <a:off x="6051634" y="4541223"/>
                <a:ext cx="362160" cy="278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3994" y="4433223"/>
                  <a:ext cx="397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14:cNvPr>
                <p14:cNvContentPartPr/>
                <p14:nvPr/>
              </p14:nvContentPartPr>
              <p14:xfrm>
                <a:off x="5979274" y="4972863"/>
                <a:ext cx="277200" cy="541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1634" y="4865223"/>
                  <a:ext cx="31284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ADEA63-BF5D-7A70-5B66-F12E50A00FE3}"/>
              </a:ext>
            </a:extLst>
          </p:cNvPr>
          <p:cNvGrpSpPr/>
          <p:nvPr/>
        </p:nvGrpSpPr>
        <p:grpSpPr>
          <a:xfrm>
            <a:off x="6051634" y="638103"/>
            <a:ext cx="869040" cy="1667880"/>
            <a:chOff x="6051634" y="638103"/>
            <a:chExt cx="869040" cy="16678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14:cNvPr>
                <p14:cNvContentPartPr/>
                <p14:nvPr/>
              </p14:nvContentPartPr>
              <p14:xfrm>
                <a:off x="6051634" y="2176383"/>
                <a:ext cx="317880" cy="5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3994" y="2068383"/>
                  <a:ext cx="35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14:cNvPr>
                <p14:cNvContentPartPr/>
                <p14:nvPr/>
              </p14:nvContentPartPr>
              <p14:xfrm>
                <a:off x="6487234" y="1988103"/>
                <a:ext cx="360" cy="317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9594" y="1880463"/>
                  <a:ext cx="36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14:cNvPr>
                <p14:cNvContentPartPr/>
                <p14:nvPr/>
              </p14:nvContentPartPr>
              <p14:xfrm>
                <a:off x="6183034" y="1842663"/>
                <a:ext cx="201600" cy="29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5034" y="1735023"/>
                  <a:ext cx="23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14:cNvPr>
                <p14:cNvContentPartPr/>
                <p14:nvPr/>
              </p14:nvContentPartPr>
              <p14:xfrm>
                <a:off x="6429274" y="1552503"/>
                <a:ext cx="284760" cy="29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1274" y="1444863"/>
                  <a:ext cx="320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14:cNvPr>
                <p14:cNvContentPartPr/>
                <p14:nvPr/>
              </p14:nvContentPartPr>
              <p14:xfrm>
                <a:off x="6298594" y="1247583"/>
                <a:ext cx="288720" cy="44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0954" y="1139943"/>
                  <a:ext cx="32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14:cNvPr>
                <p14:cNvContentPartPr/>
                <p14:nvPr/>
              </p14:nvContentPartPr>
              <p14:xfrm>
                <a:off x="6603514" y="1088103"/>
                <a:ext cx="217080" cy="43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5874" y="980103"/>
                  <a:ext cx="2527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14:cNvPr>
                <p14:cNvContentPartPr/>
                <p14:nvPr/>
              </p14:nvContentPartPr>
              <p14:xfrm>
                <a:off x="6661834" y="1247583"/>
                <a:ext cx="128880" cy="15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3834" y="1139943"/>
                  <a:ext cx="164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14:cNvPr>
                <p14:cNvContentPartPr/>
                <p14:nvPr/>
              </p14:nvContentPartPr>
              <p14:xfrm>
                <a:off x="6544474" y="1263783"/>
                <a:ext cx="160920" cy="25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6474" y="1156143"/>
                  <a:ext cx="196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14:cNvPr>
                <p14:cNvContentPartPr/>
                <p14:nvPr/>
              </p14:nvContentPartPr>
              <p14:xfrm>
                <a:off x="6298594" y="964263"/>
                <a:ext cx="303480" cy="38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0954" y="856623"/>
                  <a:ext cx="33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14:cNvPr>
                <p14:cNvContentPartPr/>
                <p14:nvPr/>
              </p14:nvContentPartPr>
              <p14:xfrm>
                <a:off x="6705034" y="638103"/>
                <a:ext cx="148680" cy="266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87394" y="530463"/>
                  <a:ext cx="1843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14:cNvPr>
                <p14:cNvContentPartPr/>
                <p14:nvPr/>
              </p14:nvContentPartPr>
              <p14:xfrm>
                <a:off x="6850474" y="652863"/>
                <a:ext cx="70200" cy="467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32834" y="545223"/>
                  <a:ext cx="105840" cy="68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14:cNvPr>
              <p14:cNvContentPartPr/>
              <p14:nvPr/>
            </p14:nvContentPartPr>
            <p14:xfrm>
              <a:off x="-929486" y="4252143"/>
              <a:ext cx="6120" cy="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-947126" y="4144143"/>
                <a:ext cx="41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4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9FF-A99A-23A1-7A83-387CD03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DC5F-A43C-21C6-10FE-A709AEA2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14:cNvPr>
              <p14:cNvContentPartPr/>
              <p14:nvPr/>
            </p14:nvContentPartPr>
            <p14:xfrm>
              <a:off x="4978114" y="995583"/>
              <a:ext cx="360" cy="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474" y="887583"/>
                <a:ext cx="3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14:cNvPr>
              <p14:cNvContentPartPr/>
              <p14:nvPr/>
            </p14:nvContentPartPr>
            <p14:xfrm>
              <a:off x="2888314" y="913863"/>
              <a:ext cx="360" cy="1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314" y="805863"/>
                <a:ext cx="3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14:cNvPr>
              <p14:cNvContentPartPr/>
              <p14:nvPr/>
            </p14:nvContentPartPr>
            <p14:xfrm>
              <a:off x="2612194" y="82674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554" y="71910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14:cNvPr>
              <p14:cNvContentPartPr/>
              <p14:nvPr/>
            </p14:nvContentPartPr>
            <p14:xfrm>
              <a:off x="-610166" y="429606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27806" y="418806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50D4EB-3F9E-AA62-7A91-93D29D7336D1}"/>
              </a:ext>
            </a:extLst>
          </p:cNvPr>
          <p:cNvGrpSpPr/>
          <p:nvPr/>
        </p:nvGrpSpPr>
        <p:grpSpPr>
          <a:xfrm>
            <a:off x="101554" y="943023"/>
            <a:ext cx="551880" cy="1808640"/>
            <a:chOff x="101554" y="943023"/>
            <a:chExt cx="551880" cy="1808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14:cNvPr>
                <p14:cNvContentPartPr/>
                <p14:nvPr/>
              </p14:nvContentPartPr>
              <p14:xfrm>
                <a:off x="101554" y="1088103"/>
                <a:ext cx="20160" cy="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54" y="980103"/>
                  <a:ext cx="55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14:cNvPr>
                <p14:cNvContentPartPr/>
                <p14:nvPr/>
              </p14:nvContentPartPr>
              <p14:xfrm>
                <a:off x="174994" y="943023"/>
                <a:ext cx="478440" cy="1808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94" y="835383"/>
                  <a:ext cx="514080" cy="20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1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</a:t>
            </a:r>
            <a:r>
              <a:rPr lang="en-US" dirty="0" err="1"/>
              <a:t>Baisc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656</Words>
  <Application>Microsoft Office PowerPoint</Application>
  <PresentationFormat>Widescreen</PresentationFormat>
  <Paragraphs>262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Baisc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  <vt:lpstr>CSS: Box Shadow</vt:lpstr>
      <vt:lpstr>CSS: Float</vt:lpstr>
      <vt:lpstr>CSS Clear</vt:lpstr>
      <vt:lpstr>CSS Font Properties</vt:lpstr>
      <vt:lpstr>PowerPoint Presentation</vt:lpstr>
      <vt:lpstr>Font-Family</vt:lpstr>
      <vt:lpstr>Line height</vt:lpstr>
      <vt:lpstr>CSS Text Properties</vt:lpstr>
      <vt:lpstr>CSS Text Decoration</vt:lpstr>
      <vt:lpstr>CSS Word-Wrap &amp; Word-Break</vt:lpstr>
      <vt:lpstr>CSS: Text Shadow</vt:lpstr>
      <vt:lpstr>PowerPoint Presentation</vt:lpstr>
      <vt:lpstr>CSS White-Space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5</cp:revision>
  <dcterms:created xsi:type="dcterms:W3CDTF">2024-06-20T13:49:48Z</dcterms:created>
  <dcterms:modified xsi:type="dcterms:W3CDTF">2024-06-26T15:10:21Z</dcterms:modified>
</cp:coreProperties>
</file>