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80"/>
  </p:normalViewPr>
  <p:slideViewPr>
    <p:cSldViewPr snapToGrid="0">
      <p:cViewPr varScale="1">
        <p:scale>
          <a:sx n="144" d="100"/>
          <a:sy n="144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D2F2-87EF-34D6-A8B4-514C50C0D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154E4-2CE1-A57C-94E5-760E1CDB1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C19A5-6DF0-41B5-57E6-37AA20C5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16A5-F313-D713-234F-B0271663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16A2E-D01D-9F8D-30F3-DA21A7FF8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9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34F3-0AAB-90F6-F07B-BCF3F9AF2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41F22-2204-1117-B5C3-22EB1D3F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820AB-E6FB-D613-D3A9-1105519A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E9A65-6B04-FEE8-7DBC-7B369E3D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13B46-7AAA-699E-AFBE-CADFB473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7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1F78E-FB69-8662-7EC4-1CFCD374B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54F59-24D0-3B3A-A73C-1A4AFECFE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78587-6F43-B9E5-D395-FD4AC026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6FFE0-5389-7C0A-16B5-27C9BE44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0609-908B-33F9-96B5-EA284AD3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9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63AD-6A00-7BEB-FC10-EF1156BF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43C2-B80C-3E99-3F93-4C866341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B885-6F68-0959-B32E-D250E6A4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7729-6009-39B3-2BD9-007D06F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238B0-9EB3-CA23-FF0B-7165F79B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3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046D7-4611-48BD-0DE4-B5959A34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0BB3A-4F33-B1F9-73A6-0B456609B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5DB12-F813-00FC-1B22-D8FE25FC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200E-315C-B5A5-A738-BB5C2B2F3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67B77-F076-ACD7-F529-269FB3C2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9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2B9-C566-E9E8-EABF-44B23420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75FFB-DCD0-6890-BE11-4908ACBE1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D03CB-2D60-B0A7-837D-97AF7D2A0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5737A-9D36-2267-1F8D-BC0AB1838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90D0-BF7A-D1B7-0902-62BD7CDA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774E6-610C-12B3-FAE2-0341AABD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5EE-A868-047C-8259-799373380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9AFD4-2E86-5A74-D1E7-0E95F07C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53DD52-639D-983B-083D-43CEA2749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6736-AEF1-889D-E2F9-8461A4C332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BB050-48BE-DFD7-C0E7-1B9F0763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8F355-01BC-07A4-8D27-EAFEBC241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A151B9-F253-BAA2-E86C-5E17F382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8FA36F-9F74-02A2-EA83-410509BA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76BD-E7A0-2E81-3D61-D58CC106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C25F9-7A2F-4CEE-DF30-83EC7114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24C03-193C-C9B1-2DF2-D32FC033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C4035-AA4B-11B4-F2A4-69C1DC25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4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F456B-6EF9-FF81-FB31-307D3196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A157D-D761-2F95-A536-CCABD9F5D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CC80D-2FB9-3563-8813-6BC851D1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8941-2173-E505-B91D-B562B55FB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8B7B4-0B9B-BE32-B190-4995EAEC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609CC-884F-53E3-E6FF-EAE22FCF8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4F080-DDDE-7A8A-879D-7077F68D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F1B6-6267-1BD2-2605-BBD8EA0F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6FCD6-D79C-88DC-95F8-3756BCD1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62B0-F4FE-C095-5C0B-6843746B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F41DA-16B9-E9E1-1B1D-B4E0DD312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54DAC-7A4B-51DC-893B-7F4472D5D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95590-1E6A-2325-163E-605FC0F5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B8A9B-6FFC-C977-7D4E-C3E4136B9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71852-7BD5-996E-AC8F-1EA1E85A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B4AAD-6A89-1471-8E89-8C021499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A266C-942A-877C-7175-59D9D034C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1630-735F-3D7F-1AF8-37C47DF93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7A412-CAE8-814F-BF90-7D01C3AFFB8B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B1F56-A9D2-C494-3899-820914A29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F7EE3-E7B3-FE64-DB69-E3BF9CEEB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1259F-4C9E-294D-849C-BE565F935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25F28-B216-F70B-0257-C3D94CF77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webpack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C36F1-6C13-548C-D331-A6FF53A85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export NODE_OPTIONS=--</a:t>
            </a:r>
            <a:r>
              <a:rPr lang="en-US" dirty="0" err="1"/>
              <a:t>openssl</a:t>
            </a:r>
            <a:r>
              <a:rPr lang="en-US" dirty="0"/>
              <a:t>-legacy-provider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3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8971-7589-08D8-29FB-7CFBAF7C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C7E9-F20E-AA80-1B94-1A8F40232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Firebase connection</a:t>
            </a:r>
          </a:p>
          <a:p>
            <a:r>
              <a:rPr lang="en-US"/>
              <a:t>Fetching document</a:t>
            </a:r>
          </a:p>
        </p:txBody>
      </p:sp>
    </p:spTree>
    <p:extLst>
      <p:ext uri="{BB962C8B-B14F-4D97-AF65-F5344CB8AC3E}">
        <p14:creationId xmlns:p14="http://schemas.microsoft.com/office/powerpoint/2010/main" val="354133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webpack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</cp:revision>
  <dcterms:created xsi:type="dcterms:W3CDTF">2025-08-07T12:11:05Z</dcterms:created>
  <dcterms:modified xsi:type="dcterms:W3CDTF">2025-08-08T02:38:23Z</dcterms:modified>
</cp:coreProperties>
</file>