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9346A-B440-B39C-99C7-EE80C8FE8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4FE39D-57EB-1198-B1C9-7AF0FA393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9BBDE-77D3-0B4F-D63C-94132F4BD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73641-A131-22C6-C684-30BF4575F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6571A-B7AF-2238-3317-1E99DA54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0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9861-99CD-A106-02FD-14558ACFC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7E70B7-5C11-22B0-BCAF-B3F5297E9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4DD61-1BCB-5120-22A8-9465E149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641E5-263C-DA35-F6D8-E28F6531C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EDC69-BC62-F046-A4A9-98501124A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32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97E819-52AC-417C-ADBD-091CBDCBF2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F9B91-E064-4BFF-66B6-7E86ECCFD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1EE04-B3F0-B15C-7A98-78191EA35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25767-4A16-5248-E748-E618B9213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805B3-3D9D-2285-3C3E-8B8B18E2C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08B02-0AFE-12BE-A556-AF4B7B82B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44CE4-847A-DF39-A082-F386AD18A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514BC-E229-3F2D-8449-FC505501F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8EDA7-9282-C936-BDC2-A3451070B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EBA38-9662-43F5-5DDD-DB6E7F4CB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5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26F67-B165-777A-DEC7-01CCF65D8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B04C4-6D12-3579-E4E1-1C5A7AE07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04C39-C8BA-1355-7278-87398D549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F487D-81BB-AC5C-8068-E37E6490B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E897E-A043-2B23-C78B-0F7B00EF7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14F44-746C-89CA-762E-0EEF0A0E1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0DA31-C872-F737-BA73-718CBC01FB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BC67D-3B20-4AF5-4E8E-E25E72FC0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20F5C-5AD6-505D-6B22-909827312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4CA79-A28E-C7D5-337B-4E0315257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9D129-7F76-051D-8641-378908131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3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AB13E-7095-A11E-3204-4F148F03C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5BA6D-09C7-001A-3934-481C28869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284A9-C4E9-0FEC-6E50-7FDBE4CD4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2AEF8E-6D05-04D5-8382-D4BEF7C952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2038AC-DE5B-410F-6ABE-C691E1C00A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A4339E-0524-5156-B181-244847797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6C862C-1A84-FE5B-9C7A-E0E53344E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CBCE98-8F1B-9036-330B-214BC72D8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0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1236D-0FC9-5831-D13D-B684C01B5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DAE068-CC41-C6E6-80B4-C0FF4A6C7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6757DB-2704-1CDE-795F-8B48B9325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AC3C-5B18-C637-0CC2-121FB2AB6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5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1300F0-B3D1-E785-1835-6297A258D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0480D5-9E21-6081-A3E4-9297A0A23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76C62-A3BB-550D-0D1C-175175766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04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19B3-BB4A-ACE2-51F9-DA6C972EF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36893-58CA-CF83-6E1C-DE8BAF20F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7596A7-830D-A6D4-DBBB-20906383A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16CCB-2DAC-0CEB-E7F5-2B8FD75E9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D8B4B-5F3A-CF1D-DF6E-50CC95B4D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F3C07-061E-6534-3495-82E35DD05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80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177D0-C7DD-AA6D-3CFE-DCCD195E4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655237-A031-43E7-79B4-722B50917E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8C220-D1A4-81A9-A229-FB9F81C3E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5C05C-E615-153F-3033-0A92D55A1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F8D66-D1E1-489E-B08C-30157090299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E8CFB-9107-3DA2-B231-2E14BCF37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C68B0-5712-5CDB-BEA2-87A195C7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51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0F0B28-B330-8A1A-48A5-95ED59063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898EC-3B16-59A1-9F2D-A83E169B2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74B94-F843-8528-F904-281A9F3AD4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F8D66-D1E1-489E-B08C-301570902999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D83A7-6EEA-D4DE-6942-5931C1B24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FE49D-16FC-B805-E182-918BBA6AA2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79BBD-30C1-4B3C-BD54-8B35358ED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49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5CA70-10EB-63A7-B078-ECD66E4A1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9E531-D825-3C39-7578-430EE5E3A6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Cascading Style Sheet</a:t>
            </a:r>
          </a:p>
        </p:txBody>
      </p:sp>
    </p:spTree>
    <p:extLst>
      <p:ext uri="{BB962C8B-B14F-4D97-AF65-F5344CB8AC3E}">
        <p14:creationId xmlns:p14="http://schemas.microsoft.com/office/powerpoint/2010/main" val="4112338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7764A-53FE-B87C-7BAC-E25D7266C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Name Selector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1DB8E-A176-5013-5966-8637492E0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H1{</a:t>
            </a:r>
          </a:p>
          <a:p>
            <a:pPr marL="0" indent="0">
              <a:buNone/>
            </a:pPr>
            <a:r>
              <a:rPr lang="en-US" dirty="0" err="1"/>
              <a:t>Color:red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Font-size:15px;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Table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P{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Div{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6666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5004-7726-9782-067A-5B00F5975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05AEE-756D-5AB0-CE51-65BFA282C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.header{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.list-menu{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.footer{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.body{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5721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2BFBA-BE7A-4100-19FF-BD79B0D33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D99FD-45D8-E47F-C522-EAC279932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#menu{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&lt;h1 class=“</a:t>
            </a:r>
            <a:r>
              <a:rPr lang="en-US" dirty="0" err="1"/>
              <a:t>xyz</a:t>
            </a:r>
            <a:r>
              <a:rPr lang="en-US" dirty="0"/>
              <a:t>” id=“menu”&gt;</a:t>
            </a:r>
          </a:p>
          <a:p>
            <a:pPr marL="0" indent="0">
              <a:buNone/>
            </a:pPr>
            <a:r>
              <a:rPr lang="en-US" dirty="0"/>
              <a:t>&lt;/h1&gt;</a:t>
            </a:r>
          </a:p>
        </p:txBody>
      </p:sp>
    </p:spTree>
    <p:extLst>
      <p:ext uri="{BB962C8B-B14F-4D97-AF65-F5344CB8AC3E}">
        <p14:creationId xmlns:p14="http://schemas.microsoft.com/office/powerpoint/2010/main" val="1373803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8E2E0-DDA8-5A8B-05B5-B581F025B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Selector vs Class Sector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6BB68-B52C-5C47-22A1-1315CB4BC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One time use				use multiple times in one page.</a:t>
            </a:r>
          </a:p>
        </p:txBody>
      </p:sp>
    </p:spTree>
    <p:extLst>
      <p:ext uri="{BB962C8B-B14F-4D97-AF65-F5344CB8AC3E}">
        <p14:creationId xmlns:p14="http://schemas.microsoft.com/office/powerpoint/2010/main" val="3637003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816E7-2085-A366-6DA9-158D96BB8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C91B0-6709-EEB4-F454-E1F1F7581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Solid</a:t>
            </a:r>
          </a:p>
          <a:p>
            <a:r>
              <a:rPr lang="en-US" dirty="0"/>
              <a:t>Dotted</a:t>
            </a:r>
          </a:p>
          <a:p>
            <a:r>
              <a:rPr lang="en-US" dirty="0"/>
              <a:t>Dashed</a:t>
            </a:r>
          </a:p>
          <a:p>
            <a:r>
              <a:rPr lang="en-US" dirty="0"/>
              <a:t>Double</a:t>
            </a:r>
          </a:p>
          <a:p>
            <a:r>
              <a:rPr lang="en-US" dirty="0"/>
              <a:t>Inset</a:t>
            </a:r>
          </a:p>
          <a:p>
            <a:r>
              <a:rPr lang="en-US" dirty="0"/>
              <a:t>Outset</a:t>
            </a:r>
          </a:p>
          <a:p>
            <a:r>
              <a:rPr lang="en-US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1770968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8384F-B9F8-05BB-7FDA-71C5AFED1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Border Shorthand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47957-9F95-1162-1904-C43D609FD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Border-width: 2px;</a:t>
            </a:r>
          </a:p>
          <a:p>
            <a:r>
              <a:rPr lang="en-US" dirty="0"/>
              <a:t>Border-style: solid;</a:t>
            </a:r>
          </a:p>
          <a:p>
            <a:r>
              <a:rPr lang="en-US" dirty="0"/>
              <a:t>Border-color: red;</a:t>
            </a:r>
          </a:p>
          <a:p>
            <a:endParaRPr lang="en-US" dirty="0"/>
          </a:p>
          <a:p>
            <a:r>
              <a:rPr lang="en-US" dirty="0"/>
              <a:t>Border: 2px solid red;</a:t>
            </a:r>
          </a:p>
        </p:txBody>
      </p:sp>
    </p:spTree>
    <p:extLst>
      <p:ext uri="{BB962C8B-B14F-4D97-AF65-F5344CB8AC3E}">
        <p14:creationId xmlns:p14="http://schemas.microsoft.com/office/powerpoint/2010/main" val="3739794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B7840-AF0A-9352-F580-03DDF464E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Border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E1FCE-B3B3-06FA-82B7-5E4205999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Border-top</a:t>
            </a:r>
          </a:p>
          <a:p>
            <a:r>
              <a:rPr lang="en-US" dirty="0"/>
              <a:t>Border-right</a:t>
            </a:r>
          </a:p>
          <a:p>
            <a:r>
              <a:rPr lang="en-US" dirty="0"/>
              <a:t>Border-bottom</a:t>
            </a:r>
          </a:p>
          <a:p>
            <a:r>
              <a:rPr lang="en-US" dirty="0"/>
              <a:t>Border-left</a:t>
            </a:r>
          </a:p>
        </p:txBody>
      </p:sp>
    </p:spTree>
    <p:extLst>
      <p:ext uri="{BB962C8B-B14F-4D97-AF65-F5344CB8AC3E}">
        <p14:creationId xmlns:p14="http://schemas.microsoft.com/office/powerpoint/2010/main" val="1571150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C2BDE-19B4-BFC7-38F8-B1BA6C45A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4F5DD-8010-31F9-CDE1-F21321D21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66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ED93B-8123-9FD9-2504-86568F18C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CSS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D9E64-01A8-0D9F-9F78-2237B784C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Styling the HTML tags</a:t>
            </a:r>
          </a:p>
          <a:p>
            <a:r>
              <a:rPr lang="en-US" dirty="0"/>
              <a:t>Responsive website</a:t>
            </a:r>
          </a:p>
          <a:p>
            <a:r>
              <a:rPr lang="en-US" dirty="0"/>
              <a:t>Animation on webpage</a:t>
            </a:r>
          </a:p>
          <a:p>
            <a:r>
              <a:rPr lang="en-US" dirty="0"/>
              <a:t>2D and 3D Transformation of HTML Elements</a:t>
            </a:r>
          </a:p>
          <a:p>
            <a:r>
              <a:rPr lang="en-US" dirty="0"/>
              <a:t>Website development process fast</a:t>
            </a:r>
          </a:p>
        </p:txBody>
      </p:sp>
    </p:spTree>
    <p:extLst>
      <p:ext uri="{BB962C8B-B14F-4D97-AF65-F5344CB8AC3E}">
        <p14:creationId xmlns:p14="http://schemas.microsoft.com/office/powerpoint/2010/main" val="3203356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B4224-3487-3533-EEDF-CC1438898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4D7E3-13A2-516A-78A6-25FF9E18A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Editor</a:t>
            </a:r>
          </a:p>
          <a:p>
            <a:r>
              <a:rPr lang="en-US" dirty="0"/>
              <a:t>Browser</a:t>
            </a:r>
          </a:p>
        </p:txBody>
      </p:sp>
    </p:spTree>
    <p:extLst>
      <p:ext uri="{BB962C8B-B14F-4D97-AF65-F5344CB8AC3E}">
        <p14:creationId xmlns:p14="http://schemas.microsoft.com/office/powerpoint/2010/main" val="780543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5AC48-E786-876D-1F9D-A03A1F8A0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implement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5F2EF-019F-CE4E-53AF-2599DF754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style</a:t>
            </a:r>
          </a:p>
          <a:p>
            <a:r>
              <a:rPr lang="en-US" dirty="0" err="1"/>
              <a:t>Inpage</a:t>
            </a:r>
            <a:r>
              <a:rPr lang="en-US" dirty="0"/>
              <a:t> style tag</a:t>
            </a:r>
          </a:p>
          <a:p>
            <a:r>
              <a:rPr lang="en-US" dirty="0"/>
              <a:t>External style sheet</a:t>
            </a:r>
          </a:p>
        </p:txBody>
      </p:sp>
    </p:spTree>
    <p:extLst>
      <p:ext uri="{BB962C8B-B14F-4D97-AF65-F5344CB8AC3E}">
        <p14:creationId xmlns:p14="http://schemas.microsoft.com/office/powerpoint/2010/main" val="3551620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19434-0E0A-3893-ABA2-6539C9F09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6E530-9629-4972-5838-4C7FD32DB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&lt;h1 </a:t>
            </a:r>
            <a:r>
              <a:rPr lang="en-US" sz="3600" dirty="0">
                <a:solidFill>
                  <a:srgbClr val="FF0000"/>
                </a:solidFill>
              </a:rPr>
              <a:t>style=“color:green;font-size:15px; ”</a:t>
            </a:r>
            <a:r>
              <a:rPr lang="en-US" sz="3600" dirty="0"/>
              <a:t>&gt;Hello World&lt;/h1&gt;</a:t>
            </a:r>
          </a:p>
        </p:txBody>
      </p:sp>
    </p:spTree>
    <p:extLst>
      <p:ext uri="{BB962C8B-B14F-4D97-AF65-F5344CB8AC3E}">
        <p14:creationId xmlns:p14="http://schemas.microsoft.com/office/powerpoint/2010/main" val="4109916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548F-6B16-56C8-6136-62337973B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Inpage</a:t>
            </a:r>
            <a:r>
              <a:rPr lang="en-US" dirty="0"/>
              <a:t> Style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0DACB-BBCA-F26F-0E35-3900FA974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	&lt;style&gt;</a:t>
            </a:r>
          </a:p>
          <a:p>
            <a:pPr marL="0" indent="0">
              <a:buNone/>
            </a:pPr>
            <a:r>
              <a:rPr lang="en-US" dirty="0"/>
              <a:t>		h1{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FF0000"/>
                </a:solidFill>
              </a:rPr>
              <a:t>color: green;</a:t>
            </a:r>
          </a:p>
          <a:p>
            <a:pPr marL="0" indent="0">
              <a:buNone/>
            </a:pPr>
            <a:r>
              <a:rPr lang="en-US" dirty="0"/>
              <a:t>			}</a:t>
            </a:r>
          </a:p>
          <a:p>
            <a:pPr marL="0" indent="0">
              <a:buNone/>
            </a:pPr>
            <a:r>
              <a:rPr lang="en-US" dirty="0"/>
              <a:t>	&lt;/style&gt;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	&lt;h1&gt; Hello World &lt;/h1&gt;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730937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FB1E0-8B0A-0F20-1BC7-5BF86E083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Externel</a:t>
            </a:r>
            <a:r>
              <a:rPr lang="en-US" dirty="0"/>
              <a:t> Style Sheet</a:t>
            </a:r>
          </a:p>
        </p:txBody>
      </p:sp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573BD753-94A6-1932-CCB1-8EDDF96DE879}"/>
              </a:ext>
            </a:extLst>
          </p:cNvPr>
          <p:cNvSpPr/>
          <p:nvPr/>
        </p:nvSpPr>
        <p:spPr>
          <a:xfrm>
            <a:off x="6647543" y="1553029"/>
            <a:ext cx="3018971" cy="1325563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Style.css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9E2173-16C0-BE36-AECA-6DC6C7547282}"/>
              </a:ext>
            </a:extLst>
          </p:cNvPr>
          <p:cNvSpPr txBox="1"/>
          <p:nvPr/>
        </p:nvSpPr>
        <p:spPr>
          <a:xfrm>
            <a:off x="1132114" y="4034971"/>
            <a:ext cx="931748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&lt;head&gt;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	&lt;link </a:t>
            </a:r>
            <a:r>
              <a:rPr lang="en-US" sz="2800" b="1" dirty="0" err="1">
                <a:solidFill>
                  <a:srgbClr val="FF0000"/>
                </a:solidFill>
              </a:rPr>
              <a:t>rel</a:t>
            </a:r>
            <a:r>
              <a:rPr lang="en-US" sz="2800" b="1" dirty="0">
                <a:solidFill>
                  <a:srgbClr val="FF0000"/>
                </a:solidFill>
              </a:rPr>
              <a:t>=“stylesheet” type=“text/</a:t>
            </a:r>
            <a:r>
              <a:rPr lang="en-US" sz="2800" b="1" dirty="0" err="1">
                <a:solidFill>
                  <a:srgbClr val="FF0000"/>
                </a:solidFill>
              </a:rPr>
              <a:t>css</a:t>
            </a:r>
            <a:r>
              <a:rPr lang="en-US" sz="2800" b="1" dirty="0">
                <a:solidFill>
                  <a:srgbClr val="FF0000"/>
                </a:solidFill>
              </a:rPr>
              <a:t>” </a:t>
            </a:r>
            <a:r>
              <a:rPr lang="en-US" sz="2800" b="1" dirty="0" err="1">
                <a:solidFill>
                  <a:srgbClr val="FF0000"/>
                </a:solidFill>
              </a:rPr>
              <a:t>href</a:t>
            </a:r>
            <a:r>
              <a:rPr lang="en-US" sz="2800" b="1" dirty="0">
                <a:solidFill>
                  <a:srgbClr val="FF0000"/>
                </a:solidFill>
              </a:rPr>
              <a:t>=“style.css”&gt;</a:t>
            </a:r>
          </a:p>
          <a:p>
            <a:r>
              <a:rPr lang="en-US" sz="2800" dirty="0"/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1187981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A2D97-C749-A190-A380-62E5FBE69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54989"/>
          </a:xfrm>
        </p:spPr>
        <p:txBody>
          <a:bodyPr/>
          <a:lstStyle/>
          <a:p>
            <a:r>
              <a:rPr lang="en-US" dirty="0"/>
              <a:t>CSS Color &amp; Background-Color</a:t>
            </a:r>
            <a:br>
              <a:rPr lang="en-US" dirty="0"/>
            </a:br>
            <a:r>
              <a:rPr lang="en-US" dirty="0"/>
              <a:t>CSS </a:t>
            </a:r>
            <a:r>
              <a:rPr lang="en-US" dirty="0" err="1"/>
              <a:t>Baisc</a:t>
            </a:r>
            <a:r>
              <a:rPr lang="en-US" dirty="0"/>
              <a:t> Selectors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156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91155-263C-5E8B-1459-E10D31207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Basic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05724-06DE-9949-2A8D-20FF2CEE5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By Tag name</a:t>
            </a:r>
          </a:p>
          <a:p>
            <a:pPr marL="514350" indent="-514350">
              <a:buAutoNum type="arabicPeriod"/>
            </a:pPr>
            <a:r>
              <a:rPr lang="en-US" dirty="0"/>
              <a:t>Class</a:t>
            </a:r>
          </a:p>
          <a:p>
            <a:pPr marL="514350" indent="-514350">
              <a:buAutoNum type="arabicPeriod"/>
            </a:pPr>
            <a:r>
              <a:rPr lang="en-US" dirty="0"/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2360086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286</Words>
  <Application>Microsoft Office PowerPoint</Application>
  <PresentationFormat>Widescreen</PresentationFormat>
  <Paragraphs>87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CSS3</vt:lpstr>
      <vt:lpstr>Why Learn CSS ?</vt:lpstr>
      <vt:lpstr>Software Requirement</vt:lpstr>
      <vt:lpstr>Ways to implement CSS</vt:lpstr>
      <vt:lpstr>Inline Style</vt:lpstr>
      <vt:lpstr>Inpage Style Tag</vt:lpstr>
      <vt:lpstr>Externel Style Sheet</vt:lpstr>
      <vt:lpstr>CSS Color &amp; Background-Color CSS Baisc Selectors </vt:lpstr>
      <vt:lpstr>CSS Basic Selector</vt:lpstr>
      <vt:lpstr>Tag Name Selector </vt:lpstr>
      <vt:lpstr>Class Selector</vt:lpstr>
      <vt:lpstr>Id Selector</vt:lpstr>
      <vt:lpstr>Id Selector vs Class Sector</vt:lpstr>
      <vt:lpstr>Border style</vt:lpstr>
      <vt:lpstr>CSS Border Shorthand</vt:lpstr>
      <vt:lpstr>CSS Border Side</vt:lpstr>
      <vt:lpstr>CSS Outline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Piyush Chaturvedi</dc:creator>
  <cp:lastModifiedBy>Piyush Chaturvedi</cp:lastModifiedBy>
  <cp:revision>1</cp:revision>
  <dcterms:created xsi:type="dcterms:W3CDTF">2024-06-20T13:49:48Z</dcterms:created>
  <dcterms:modified xsi:type="dcterms:W3CDTF">2024-06-20T14:45:53Z</dcterms:modified>
</cp:coreProperties>
</file>