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8A53-2ADF-67E1-FFD3-11B93B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15D-EAF0-408A-7223-22CC044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Number: Floating point numbers </a:t>
            </a:r>
            <a:r>
              <a:rPr lang="en-US" sz="2000" dirty="0">
                <a:sym typeface="Wingdings" panose="05000000000000000000" pitchFamily="2" charset="2"/>
              </a:rPr>
              <a:t> used for decimals and integers.	Let age = 23;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String: Sequence of characters  used for text.			let </a:t>
            </a:r>
            <a:r>
              <a:rPr lang="en-US" sz="2000" dirty="0" err="1">
                <a:sym typeface="Wingdings" panose="05000000000000000000" pitchFamily="2" charset="2"/>
              </a:rPr>
              <a:t>firstName</a:t>
            </a:r>
            <a:r>
              <a:rPr lang="en-US" sz="2000" dirty="0">
                <a:sym typeface="Wingdings" panose="05000000000000000000" pitchFamily="2" charset="2"/>
              </a:rPr>
              <a:t> = ‘Ram’;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Boolean: Logical type that can only be true or false  used for taking decisions	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let </a:t>
            </a:r>
            <a:r>
              <a:rPr lang="en-US" sz="2000" dirty="0" err="1">
                <a:sym typeface="Wingdings" panose="05000000000000000000" pitchFamily="2" charset="2"/>
              </a:rPr>
              <a:t>fullAge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Undefined: Value taken by a variable that is not yet defined (‘empty value’)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Null: Also means ‘empty value’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Symbol (ES2015): Value that is unique and cannot be changed (not useful for now)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ym typeface="Wingdings" panose="05000000000000000000" pitchFamily="2" charset="2"/>
              </a:rPr>
              <a:t>BigInt</a:t>
            </a:r>
            <a:r>
              <a:rPr lang="en-US" sz="2000" dirty="0">
                <a:sym typeface="Wingdings" panose="05000000000000000000" pitchFamily="2" charset="2"/>
              </a:rPr>
              <a:t> (ES2020): Larger integers than the Number type can hold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4F01-0D16-CF9F-5474-101B7CCD8E12}"/>
              </a:ext>
            </a:extLst>
          </p:cNvPr>
          <p:cNvSpPr txBox="1"/>
          <p:nvPr/>
        </p:nvSpPr>
        <p:spPr>
          <a:xfrm>
            <a:off x="1514007" y="5127851"/>
            <a:ext cx="82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typing: We do not have to manually define the data type of the value stored in a variable. Instead, data types are determined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7552-13BA-9A3C-FD87-11FD45B13AA1}"/>
              </a:ext>
            </a:extLst>
          </p:cNvPr>
          <p:cNvSpPr txBox="1"/>
          <p:nvPr/>
        </p:nvSpPr>
        <p:spPr>
          <a:xfrm>
            <a:off x="4796853" y="617172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has type, NOT variable!</a:t>
            </a:r>
          </a:p>
        </p:txBody>
      </p:sp>
    </p:spTree>
    <p:extLst>
      <p:ext uri="{BB962C8B-B14F-4D97-AF65-F5344CB8AC3E}">
        <p14:creationId xmlns:p14="http://schemas.microsoft.com/office/powerpoint/2010/main" val="41138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36F-3188-A26E-FFED-E645210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AND VAR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F0E0-9FB0-5A09-8D81-29A48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961-F654-9DDF-92BE-6FCF0646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82515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BB0-9C23-FD36-0455-407416B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843" y="2103437"/>
            <a:ext cx="2732314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254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1C5-3ECA-4913-2280-7C7BA3B4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PRIMITIVES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AB5E-AB33-86A1-8085-DB59C87B8C7E}"/>
              </a:ext>
            </a:extLst>
          </p:cNvPr>
          <p:cNvSpPr txBox="1"/>
          <p:nvPr/>
        </p:nvSpPr>
        <p:spPr>
          <a:xfrm>
            <a:off x="5544457" y="2220686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BE457-15D0-BBCA-AE3B-E0BE04B248F4}"/>
              </a:ext>
            </a:extLst>
          </p:cNvPr>
          <p:cNvSpPr/>
          <p:nvPr/>
        </p:nvSpPr>
        <p:spPr>
          <a:xfrm>
            <a:off x="1872343" y="2989943"/>
            <a:ext cx="2844800" cy="22061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1944-CB5C-A374-137C-DD9228D9CCDF}"/>
              </a:ext>
            </a:extLst>
          </p:cNvPr>
          <p:cNvSpPr/>
          <p:nvPr/>
        </p:nvSpPr>
        <p:spPr>
          <a:xfrm>
            <a:off x="7474859" y="2989943"/>
            <a:ext cx="2844800" cy="2206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9B3F-9C31-AD01-6817-9A1D920AEBFF}"/>
              </a:ext>
            </a:extLst>
          </p:cNvPr>
          <p:cNvCxnSpPr/>
          <p:nvPr/>
        </p:nvCxnSpPr>
        <p:spPr>
          <a:xfrm flipH="1">
            <a:off x="4992914" y="2590018"/>
            <a:ext cx="551543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F0666-864C-D6C2-0295-BAA2230FF102}"/>
              </a:ext>
            </a:extLst>
          </p:cNvPr>
          <p:cNvCxnSpPr/>
          <p:nvPr/>
        </p:nvCxnSpPr>
        <p:spPr>
          <a:xfrm>
            <a:off x="6335315" y="2590018"/>
            <a:ext cx="1139544" cy="6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A339A-AD15-FC4B-2C32-0089196F07EA}"/>
              </a:ext>
            </a:extLst>
          </p:cNvPr>
          <p:cNvSpPr txBox="1"/>
          <p:nvPr/>
        </p:nvSpPr>
        <p:spPr>
          <a:xfrm>
            <a:off x="1872341" y="5196114"/>
            <a:ext cx="255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 = {</a:t>
            </a:r>
          </a:p>
          <a:p>
            <a:r>
              <a:rPr lang="en-US" dirty="0"/>
              <a:t>	Name: ‘Ram’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6D5F-907C-BCD9-E700-CB3A1D2711BE}"/>
              </a:ext>
            </a:extLst>
          </p:cNvPr>
          <p:cNvSpPr txBox="1"/>
          <p:nvPr/>
        </p:nvSpPr>
        <p:spPr>
          <a:xfrm>
            <a:off x="7620001" y="5196114"/>
            <a:ext cx="25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‘ram’;</a:t>
            </a:r>
          </a:p>
          <a:p>
            <a:r>
              <a:rPr lang="en-US" dirty="0"/>
              <a:t>Let  age = 30;</a:t>
            </a:r>
          </a:p>
        </p:txBody>
      </p:sp>
    </p:spTree>
    <p:extLst>
      <p:ext uri="{BB962C8B-B14F-4D97-AF65-F5344CB8AC3E}">
        <p14:creationId xmlns:p14="http://schemas.microsoft.com/office/powerpoint/2010/main" val="26626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447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  <vt:lpstr>Data Types</vt:lpstr>
      <vt:lpstr>OBJECTS AND PRIMITIVES</vt:lpstr>
      <vt:lpstr>THE 7 PRIMITIVE DATA TYPES</vt:lpstr>
      <vt:lpstr>LET, CONST AND VAR </vt:lpstr>
      <vt:lpstr>BASIC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2</cp:revision>
  <dcterms:created xsi:type="dcterms:W3CDTF">2024-08-06T13:01:21Z</dcterms:created>
  <dcterms:modified xsi:type="dcterms:W3CDTF">2024-08-07T14:02:44Z</dcterms:modified>
</cp:coreProperties>
</file>