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052F2-134C-44D1-8EEB-2A18FB7232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FE8959-29C8-46A1-8E8F-E4D0D58AC228}">
      <dgm:prSet phldrT="[Text]"/>
      <dgm:spPr>
        <a:solidFill>
          <a:srgbClr val="FF00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gm:t>
    </dgm:pt>
    <dgm:pt modelId="{C6025E58-CF96-45C3-96B7-563DBD74D5EF}" type="parTrans" cxnId="{2C15C46A-9416-4ED3-872D-12F9329769E5}">
      <dgm:prSet/>
      <dgm:spPr/>
      <dgm:t>
        <a:bodyPr/>
        <a:lstStyle/>
        <a:p>
          <a:endParaRPr lang="en-US"/>
        </a:p>
      </dgm:t>
    </dgm:pt>
    <dgm:pt modelId="{FD93A5B7-90F4-4817-B1BF-05A831857958}" type="sibTrans" cxnId="{2C15C46A-9416-4ED3-872D-12F9329769E5}">
      <dgm:prSet/>
      <dgm:spPr/>
      <dgm:t>
        <a:bodyPr/>
        <a:lstStyle/>
        <a:p>
          <a:endParaRPr lang="en-US"/>
        </a:p>
      </dgm:t>
    </dgm:pt>
    <dgm:pt modelId="{52284BAA-3540-434F-8A0D-196591A27AF5}">
      <dgm:prSet phldrT="[Text]"/>
      <dgm:spPr>
        <a:solidFill>
          <a:srgbClr val="92D05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gm:t>
    </dgm:pt>
    <dgm:pt modelId="{6346812D-99E8-4546-BF9B-9260BB8C292E}" type="parTrans" cxnId="{D099C1E2-4BC0-488E-B21A-3E780169706A}">
      <dgm:prSet/>
      <dgm:spPr/>
      <dgm:t>
        <a:bodyPr/>
        <a:lstStyle/>
        <a:p>
          <a:endParaRPr lang="en-US"/>
        </a:p>
      </dgm:t>
    </dgm:pt>
    <dgm:pt modelId="{ED245419-6F98-4AAB-A480-2BD6D5B03876}" type="sibTrans" cxnId="{D099C1E2-4BC0-488E-B21A-3E780169706A}">
      <dgm:prSet/>
      <dgm:spPr/>
      <dgm:t>
        <a:bodyPr/>
        <a:lstStyle/>
        <a:p>
          <a:endParaRPr lang="en-US"/>
        </a:p>
      </dgm:t>
    </dgm:pt>
    <dgm:pt modelId="{95353E7B-A6A7-4B97-B27F-B5836B667ED4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2164BD54-B06F-4601-B436-3B03066993DC}" type="parTrans" cxnId="{2DFAE6F6-0ACA-4024-90BA-E7AA74C049CB}">
      <dgm:prSet/>
      <dgm:spPr/>
      <dgm:t>
        <a:bodyPr/>
        <a:lstStyle/>
        <a:p>
          <a:endParaRPr lang="en-US"/>
        </a:p>
      </dgm:t>
    </dgm:pt>
    <dgm:pt modelId="{2F9C0648-03F2-43A5-9538-053EE67DFA34}" type="sibTrans" cxnId="{2DFAE6F6-0ACA-4024-90BA-E7AA74C049CB}">
      <dgm:prSet/>
      <dgm:spPr/>
      <dgm:t>
        <a:bodyPr/>
        <a:lstStyle/>
        <a:p>
          <a:endParaRPr lang="en-US"/>
        </a:p>
      </dgm:t>
    </dgm:pt>
    <dgm:pt modelId="{793655EE-3FB8-40E2-AA24-A6C17864446F}">
      <dgm:prSet phldrT="[Text]"/>
      <dgm:spPr>
        <a:solidFill>
          <a:srgbClr val="FFFF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gm:t>
    </dgm:pt>
    <dgm:pt modelId="{A46BA98C-ACDD-493B-AB38-053D46EB5AFE}" type="parTrans" cxnId="{6DA1CD34-1152-404B-8D8E-7239CD2D4AA8}">
      <dgm:prSet/>
      <dgm:spPr/>
      <dgm:t>
        <a:bodyPr/>
        <a:lstStyle/>
        <a:p>
          <a:endParaRPr lang="en-US"/>
        </a:p>
      </dgm:t>
    </dgm:pt>
    <dgm:pt modelId="{F10B47C9-1D13-49E4-851F-56B9B0B5D9C1}" type="sibTrans" cxnId="{6DA1CD34-1152-404B-8D8E-7239CD2D4AA8}">
      <dgm:prSet/>
      <dgm:spPr/>
      <dgm:t>
        <a:bodyPr/>
        <a:lstStyle/>
        <a:p>
          <a:endParaRPr lang="en-US"/>
        </a:p>
      </dgm:t>
    </dgm:pt>
    <dgm:pt modelId="{C0541030-EC1F-4005-B26D-2CCCA9F19D89}" type="pres">
      <dgm:prSet presAssocID="{01D052F2-134C-44D1-8EEB-2A18FB723239}" presName="Name0" presStyleCnt="0">
        <dgm:presLayoutVars>
          <dgm:dir/>
          <dgm:resizeHandles val="exact"/>
        </dgm:presLayoutVars>
      </dgm:prSet>
      <dgm:spPr/>
    </dgm:pt>
    <dgm:pt modelId="{AAB056A8-C4A5-4805-8209-B2F52B3FD88C}" type="pres">
      <dgm:prSet presAssocID="{41FE8959-29C8-46A1-8E8F-E4D0D58AC228}" presName="node" presStyleLbl="node1" presStyleIdx="0" presStyleCnt="4" custScaleY="53982" custLinFactNeighborY="-33326">
        <dgm:presLayoutVars>
          <dgm:bulletEnabled val="1"/>
        </dgm:presLayoutVars>
      </dgm:prSet>
      <dgm:spPr/>
    </dgm:pt>
    <dgm:pt modelId="{4FD2AE1B-32E7-47F6-A1B4-523AB0098D07}" type="pres">
      <dgm:prSet presAssocID="{FD93A5B7-90F4-4817-B1BF-05A831857958}" presName="sibTrans" presStyleLbl="sibTrans2D1" presStyleIdx="0" presStyleCnt="3" custScaleY="53982"/>
      <dgm:spPr/>
    </dgm:pt>
    <dgm:pt modelId="{3FE82692-D1ED-4858-8C86-E31AA515B76D}" type="pres">
      <dgm:prSet presAssocID="{FD93A5B7-90F4-4817-B1BF-05A831857958}" presName="connectorText" presStyleLbl="sibTrans2D1" presStyleIdx="0" presStyleCnt="3"/>
      <dgm:spPr/>
    </dgm:pt>
    <dgm:pt modelId="{C36F2AC7-E901-49E4-86EA-66C3968236A0}" type="pres">
      <dgm:prSet presAssocID="{793655EE-3FB8-40E2-AA24-A6C17864446F}" presName="node" presStyleLbl="node1" presStyleIdx="1" presStyleCnt="4" custScaleY="53982" custLinFactNeighborY="-33326">
        <dgm:presLayoutVars>
          <dgm:bulletEnabled val="1"/>
        </dgm:presLayoutVars>
      </dgm:prSet>
      <dgm:spPr/>
    </dgm:pt>
    <dgm:pt modelId="{DCB6BF50-5925-4A83-8BEE-DAE82CDDA817}" type="pres">
      <dgm:prSet presAssocID="{F10B47C9-1D13-49E4-851F-56B9B0B5D9C1}" presName="sibTrans" presStyleLbl="sibTrans2D1" presStyleIdx="1" presStyleCnt="3" custScaleY="53982"/>
      <dgm:spPr/>
    </dgm:pt>
    <dgm:pt modelId="{4BD04897-4534-4702-8F62-D00D778F3B7A}" type="pres">
      <dgm:prSet presAssocID="{F10B47C9-1D13-49E4-851F-56B9B0B5D9C1}" presName="connectorText" presStyleLbl="sibTrans2D1" presStyleIdx="1" presStyleCnt="3"/>
      <dgm:spPr/>
    </dgm:pt>
    <dgm:pt modelId="{1FB45DE8-CB55-4A79-B452-D221552A4AFF}" type="pres">
      <dgm:prSet presAssocID="{52284BAA-3540-434F-8A0D-196591A27AF5}" presName="node" presStyleLbl="node1" presStyleIdx="2" presStyleCnt="4" custScaleY="53982" custLinFactNeighborY="-33326">
        <dgm:presLayoutVars>
          <dgm:bulletEnabled val="1"/>
        </dgm:presLayoutVars>
      </dgm:prSet>
      <dgm:spPr/>
    </dgm:pt>
    <dgm:pt modelId="{3811656A-0A3D-40BA-A6B2-514A66CA802E}" type="pres">
      <dgm:prSet presAssocID="{ED245419-6F98-4AAB-A480-2BD6D5B03876}" presName="sibTrans" presStyleLbl="sibTrans2D1" presStyleIdx="2" presStyleCnt="3" custScaleY="53982"/>
      <dgm:spPr/>
    </dgm:pt>
    <dgm:pt modelId="{42343EDD-56B8-49EA-B435-5F013BC574CC}" type="pres">
      <dgm:prSet presAssocID="{ED245419-6F98-4AAB-A480-2BD6D5B03876}" presName="connectorText" presStyleLbl="sibTrans2D1" presStyleIdx="2" presStyleCnt="3"/>
      <dgm:spPr/>
    </dgm:pt>
    <dgm:pt modelId="{806DFA7D-3DB9-4A5A-A245-8E639FAE4144}" type="pres">
      <dgm:prSet presAssocID="{95353E7B-A6A7-4B97-B27F-B5836B667ED4}" presName="node" presStyleLbl="node1" presStyleIdx="3" presStyleCnt="4" custScaleY="53982" custLinFactNeighborY="-33326">
        <dgm:presLayoutVars>
          <dgm:bulletEnabled val="1"/>
        </dgm:presLayoutVars>
      </dgm:prSet>
      <dgm:spPr/>
    </dgm:pt>
  </dgm:ptLst>
  <dgm:cxnLst>
    <dgm:cxn modelId="{C836D513-7A78-406C-9817-9FD2022A93AA}" type="presOf" srcId="{F10B47C9-1D13-49E4-851F-56B9B0B5D9C1}" destId="{4BD04897-4534-4702-8F62-D00D778F3B7A}" srcOrd="1" destOrd="0" presId="urn:microsoft.com/office/officeart/2005/8/layout/process1"/>
    <dgm:cxn modelId="{1EE87615-4E16-439F-AF20-0CC9659B1802}" type="presOf" srcId="{52284BAA-3540-434F-8A0D-196591A27AF5}" destId="{1FB45DE8-CB55-4A79-B452-D221552A4AFF}" srcOrd="0" destOrd="0" presId="urn:microsoft.com/office/officeart/2005/8/layout/process1"/>
    <dgm:cxn modelId="{3E55F02F-4FA4-4916-97E6-68D506C3A06A}" type="presOf" srcId="{01D052F2-134C-44D1-8EEB-2A18FB723239}" destId="{C0541030-EC1F-4005-B26D-2CCCA9F19D89}" srcOrd="0" destOrd="0" presId="urn:microsoft.com/office/officeart/2005/8/layout/process1"/>
    <dgm:cxn modelId="{6DA1CD34-1152-404B-8D8E-7239CD2D4AA8}" srcId="{01D052F2-134C-44D1-8EEB-2A18FB723239}" destId="{793655EE-3FB8-40E2-AA24-A6C17864446F}" srcOrd="1" destOrd="0" parTransId="{A46BA98C-ACDD-493B-AB38-053D46EB5AFE}" sibTransId="{F10B47C9-1D13-49E4-851F-56B9B0B5D9C1}"/>
    <dgm:cxn modelId="{84CAFB45-E018-464A-A4F0-64C493CA367F}" type="presOf" srcId="{95353E7B-A6A7-4B97-B27F-B5836B667ED4}" destId="{806DFA7D-3DB9-4A5A-A245-8E639FAE4144}" srcOrd="0" destOrd="0" presId="urn:microsoft.com/office/officeart/2005/8/layout/process1"/>
    <dgm:cxn modelId="{2C15C46A-9416-4ED3-872D-12F9329769E5}" srcId="{01D052F2-134C-44D1-8EEB-2A18FB723239}" destId="{41FE8959-29C8-46A1-8E8F-E4D0D58AC228}" srcOrd="0" destOrd="0" parTransId="{C6025E58-CF96-45C3-96B7-563DBD74D5EF}" sibTransId="{FD93A5B7-90F4-4817-B1BF-05A831857958}"/>
    <dgm:cxn modelId="{B264B36E-CC1E-49B1-BAEB-127174C88F60}" type="presOf" srcId="{ED245419-6F98-4AAB-A480-2BD6D5B03876}" destId="{42343EDD-56B8-49EA-B435-5F013BC574CC}" srcOrd="1" destOrd="0" presId="urn:microsoft.com/office/officeart/2005/8/layout/process1"/>
    <dgm:cxn modelId="{7F451058-BFEF-45D7-A77E-9356662A7F92}" type="presOf" srcId="{FD93A5B7-90F4-4817-B1BF-05A831857958}" destId="{4FD2AE1B-32E7-47F6-A1B4-523AB0098D07}" srcOrd="0" destOrd="0" presId="urn:microsoft.com/office/officeart/2005/8/layout/process1"/>
    <dgm:cxn modelId="{7DDB34B1-D709-4C02-8E88-9F4FD04DF64B}" type="presOf" srcId="{793655EE-3FB8-40E2-AA24-A6C17864446F}" destId="{C36F2AC7-E901-49E4-86EA-66C3968236A0}" srcOrd="0" destOrd="0" presId="urn:microsoft.com/office/officeart/2005/8/layout/process1"/>
    <dgm:cxn modelId="{4B0BA3BC-49BF-4CAE-A9DB-882D2B4E42DC}" type="presOf" srcId="{ED245419-6F98-4AAB-A480-2BD6D5B03876}" destId="{3811656A-0A3D-40BA-A6B2-514A66CA802E}" srcOrd="0" destOrd="0" presId="urn:microsoft.com/office/officeart/2005/8/layout/process1"/>
    <dgm:cxn modelId="{3EA9ABC4-17BE-4EC9-ABA0-4D1C899C5651}" type="presOf" srcId="{FD93A5B7-90F4-4817-B1BF-05A831857958}" destId="{3FE82692-D1ED-4858-8C86-E31AA515B76D}" srcOrd="1" destOrd="0" presId="urn:microsoft.com/office/officeart/2005/8/layout/process1"/>
    <dgm:cxn modelId="{E947DAC8-3D23-445C-838E-912339AD1C47}" type="presOf" srcId="{F10B47C9-1D13-49E4-851F-56B9B0B5D9C1}" destId="{DCB6BF50-5925-4A83-8BEE-DAE82CDDA817}" srcOrd="0" destOrd="0" presId="urn:microsoft.com/office/officeart/2005/8/layout/process1"/>
    <dgm:cxn modelId="{D099C1E2-4BC0-488E-B21A-3E780169706A}" srcId="{01D052F2-134C-44D1-8EEB-2A18FB723239}" destId="{52284BAA-3540-434F-8A0D-196591A27AF5}" srcOrd="2" destOrd="0" parTransId="{6346812D-99E8-4546-BF9B-9260BB8C292E}" sibTransId="{ED245419-6F98-4AAB-A480-2BD6D5B03876}"/>
    <dgm:cxn modelId="{7EE970F2-43CE-4F20-AB64-783F7405645C}" type="presOf" srcId="{41FE8959-29C8-46A1-8E8F-E4D0D58AC228}" destId="{AAB056A8-C4A5-4805-8209-B2F52B3FD88C}" srcOrd="0" destOrd="0" presId="urn:microsoft.com/office/officeart/2005/8/layout/process1"/>
    <dgm:cxn modelId="{2DFAE6F6-0ACA-4024-90BA-E7AA74C049CB}" srcId="{01D052F2-134C-44D1-8EEB-2A18FB723239}" destId="{95353E7B-A6A7-4B97-B27F-B5836B667ED4}" srcOrd="3" destOrd="0" parTransId="{2164BD54-B06F-4601-B436-3B03066993DC}" sibTransId="{2F9C0648-03F2-43A5-9538-053EE67DFA34}"/>
    <dgm:cxn modelId="{16E98B08-4B7E-4C98-9D6D-A6DC89D481BE}" type="presParOf" srcId="{C0541030-EC1F-4005-B26D-2CCCA9F19D89}" destId="{AAB056A8-C4A5-4805-8209-B2F52B3FD88C}" srcOrd="0" destOrd="0" presId="urn:microsoft.com/office/officeart/2005/8/layout/process1"/>
    <dgm:cxn modelId="{C7903A8A-0B39-4F9F-BDAF-2B36A99FDC40}" type="presParOf" srcId="{C0541030-EC1F-4005-B26D-2CCCA9F19D89}" destId="{4FD2AE1B-32E7-47F6-A1B4-523AB0098D07}" srcOrd="1" destOrd="0" presId="urn:microsoft.com/office/officeart/2005/8/layout/process1"/>
    <dgm:cxn modelId="{B29F8D0E-FF3A-4411-95F6-89F351B0F1D6}" type="presParOf" srcId="{4FD2AE1B-32E7-47F6-A1B4-523AB0098D07}" destId="{3FE82692-D1ED-4858-8C86-E31AA515B76D}" srcOrd="0" destOrd="0" presId="urn:microsoft.com/office/officeart/2005/8/layout/process1"/>
    <dgm:cxn modelId="{A5CFA7B3-AB7D-4778-90A6-2FC62D2238E3}" type="presParOf" srcId="{C0541030-EC1F-4005-B26D-2CCCA9F19D89}" destId="{C36F2AC7-E901-49E4-86EA-66C3968236A0}" srcOrd="2" destOrd="0" presId="urn:microsoft.com/office/officeart/2005/8/layout/process1"/>
    <dgm:cxn modelId="{91E3487E-2F1E-47A1-8594-FB0DC17E866D}" type="presParOf" srcId="{C0541030-EC1F-4005-B26D-2CCCA9F19D89}" destId="{DCB6BF50-5925-4A83-8BEE-DAE82CDDA817}" srcOrd="3" destOrd="0" presId="urn:microsoft.com/office/officeart/2005/8/layout/process1"/>
    <dgm:cxn modelId="{A9F9A1F0-632B-4A6A-ACBE-A9FF54B771BA}" type="presParOf" srcId="{DCB6BF50-5925-4A83-8BEE-DAE82CDDA817}" destId="{4BD04897-4534-4702-8F62-D00D778F3B7A}" srcOrd="0" destOrd="0" presId="urn:microsoft.com/office/officeart/2005/8/layout/process1"/>
    <dgm:cxn modelId="{9A4F1FAA-D719-49DE-82C6-CCB55C1153F9}" type="presParOf" srcId="{C0541030-EC1F-4005-B26D-2CCCA9F19D89}" destId="{1FB45DE8-CB55-4A79-B452-D221552A4AFF}" srcOrd="4" destOrd="0" presId="urn:microsoft.com/office/officeart/2005/8/layout/process1"/>
    <dgm:cxn modelId="{EE376A93-07F5-499F-AC0C-21D8D3BFC737}" type="presParOf" srcId="{C0541030-EC1F-4005-B26D-2CCCA9F19D89}" destId="{3811656A-0A3D-40BA-A6B2-514A66CA802E}" srcOrd="5" destOrd="0" presId="urn:microsoft.com/office/officeart/2005/8/layout/process1"/>
    <dgm:cxn modelId="{72AA9DCB-64D7-4CD6-BD20-631CD7914873}" type="presParOf" srcId="{3811656A-0A3D-40BA-A6B2-514A66CA802E}" destId="{42343EDD-56B8-49EA-B435-5F013BC574CC}" srcOrd="0" destOrd="0" presId="urn:microsoft.com/office/officeart/2005/8/layout/process1"/>
    <dgm:cxn modelId="{0AA3B7F6-AF44-41C0-91D1-31FEF583148D}" type="presParOf" srcId="{C0541030-EC1F-4005-B26D-2CCCA9F19D89}" destId="{806DFA7D-3DB9-4A5A-A245-8E639FAE41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56A8-C4A5-4805-8209-B2F52B3FD88C}">
      <dsp:nvSpPr>
        <dsp:cNvPr id="0" name=""/>
        <dsp:cNvSpPr/>
      </dsp:nvSpPr>
      <dsp:spPr>
        <a:xfrm>
          <a:off x="4981" y="2098374"/>
          <a:ext cx="2178017" cy="705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sp:txBody>
      <dsp:txXfrm>
        <a:off x="25643" y="2119036"/>
        <a:ext cx="2136693" cy="664118"/>
      </dsp:txXfrm>
    </dsp:sp>
    <dsp:sp modelId="{4FD2AE1B-32E7-47F6-A1B4-523AB0098D07}">
      <dsp:nvSpPr>
        <dsp:cNvPr id="0" name=""/>
        <dsp:cNvSpPr/>
      </dsp:nvSpPr>
      <dsp:spPr>
        <a:xfrm>
          <a:off x="240080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00801" y="2363620"/>
        <a:ext cx="374264" cy="174950"/>
      </dsp:txXfrm>
    </dsp:sp>
    <dsp:sp modelId="{C36F2AC7-E901-49E4-86EA-66C3968236A0}">
      <dsp:nvSpPr>
        <dsp:cNvPr id="0" name=""/>
        <dsp:cNvSpPr/>
      </dsp:nvSpPr>
      <dsp:spPr>
        <a:xfrm>
          <a:off x="3054206" y="2098374"/>
          <a:ext cx="2178017" cy="70544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sp:txBody>
      <dsp:txXfrm>
        <a:off x="3074868" y="2119036"/>
        <a:ext cx="2136693" cy="664118"/>
      </dsp:txXfrm>
    </dsp:sp>
    <dsp:sp modelId="{DCB6BF50-5925-4A83-8BEE-DAE82CDDA817}">
      <dsp:nvSpPr>
        <dsp:cNvPr id="0" name=""/>
        <dsp:cNvSpPr/>
      </dsp:nvSpPr>
      <dsp:spPr>
        <a:xfrm>
          <a:off x="5450026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026" y="2363620"/>
        <a:ext cx="374264" cy="174950"/>
      </dsp:txXfrm>
    </dsp:sp>
    <dsp:sp modelId="{1FB45DE8-CB55-4A79-B452-D221552A4AFF}">
      <dsp:nvSpPr>
        <dsp:cNvPr id="0" name=""/>
        <dsp:cNvSpPr/>
      </dsp:nvSpPr>
      <dsp:spPr>
        <a:xfrm>
          <a:off x="6103431" y="2098374"/>
          <a:ext cx="2178017" cy="7054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sp:txBody>
      <dsp:txXfrm>
        <a:off x="6124093" y="2119036"/>
        <a:ext cx="2136693" cy="664118"/>
      </dsp:txXfrm>
    </dsp:sp>
    <dsp:sp modelId="{3811656A-0A3D-40BA-A6B2-514A66CA802E}">
      <dsp:nvSpPr>
        <dsp:cNvPr id="0" name=""/>
        <dsp:cNvSpPr/>
      </dsp:nvSpPr>
      <dsp:spPr>
        <a:xfrm>
          <a:off x="849925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99251" y="2363620"/>
        <a:ext cx="374264" cy="174950"/>
      </dsp:txXfrm>
    </dsp:sp>
    <dsp:sp modelId="{806DFA7D-3DB9-4A5A-A245-8E639FAE4144}">
      <dsp:nvSpPr>
        <dsp:cNvPr id="0" name=""/>
        <dsp:cNvSpPr/>
      </dsp:nvSpPr>
      <dsp:spPr>
        <a:xfrm>
          <a:off x="9152656" y="2098374"/>
          <a:ext cx="2178017" cy="70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</a:t>
          </a:r>
        </a:p>
      </dsp:txBody>
      <dsp:txXfrm>
        <a:off x="9173318" y="2119036"/>
        <a:ext cx="2136693" cy="66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7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278 129 24575,'0'1821'0,"0"-1814"0,0 0 0,0-1 0,1 1 0,0 0 0,0 0 0,0-1 0,1 1 0,0-1 0,5 11 0,-5-14 0,0 0 0,1 0 0,-1 0 0,1-1 0,-1 1 0,1 0 0,0-1 0,0 0 0,0 0 0,0 0 0,0 0 0,1 0 0,-1 0 0,0-1 0,1 0 0,-1 0 0,1 0 0,0 0 0,4 0 0,37 4 0,0-2 0,-1-3 0,56-5 0,7 0 0,-73 5 0,69-3 0,1 4 0,167 25 0,-205-13 0,16 3 0,121 9 0,615-20 0,-444-8 0,2556 3 0,-2922 0 0,-1 0 0,0 0 0,1 0 0,-1 0 0,0-1 0,1-1 0,9-2 0,-16 4 0,1-1 0,0 0 0,0 0 0,-1 0 0,1 0 0,-1 0 0,1-1 0,-1 1 0,1 0 0,-1-1 0,0 1 0,0-1 0,0 1 0,0-1 0,0 0 0,0 1 0,0-1 0,0 0 0,-1 0 0,1 0 0,0 1 0,-1-1 0,0 0 0,1 0 0,-1 0 0,0 0 0,0 0 0,0 0 0,-1-3 0,-43-366 0,31 229 0,5-1 0,15-177 0,33-26 0,-20 223 0,3-139 0,-22 212 0,2 26 0,-2 1 0,-1-1 0,-2 1 0,0-1 0,-10-44 0,9 61 0,-1 0 0,0 1 0,0 0 0,0 0 0,-1 0 0,0 0 0,0 1 0,-1 0 0,0 0 0,1 0 0,-2 1 0,-10-7 0,3 2 0,-2 1 0,1 1 0,-1 0 0,-26-7 0,-8 5 0,0 3 0,0 2 0,-1 1 0,-71 8 0,17-3 0,-1-2 0,23-2 0,0 4 0,-157 24 0,19 28 0,130-29 0,0-4 0,-2-4 0,-113 7 0,204-24 0,-265 14 0,208-7 0,1 2 0,-88 25 0,95-19 0,-1-2 0,-1-3 0,0-2 0,0-2 0,-57-2 0,-1821-8 0,1878 8 0,0 1 0,-79 19 0,111-20 0,-53 15 0,50-12 0,-1-1 0,1-1 0,-31 2 0,33-6 0,0-1 0,0-1 0,-1-1 0,1-1 0,1-1 0,-1-1 0,0-1 0,1-1 0,0-1 0,1 0 0,0-2 0,-27-17 0,34 21 8,0-1 1,0 1-1,-1 1 0,1 1 0,-1 0 0,0 0 0,0 2 0,-18-2 1,-15 1-274,-55 4 1,54 1-646,13-1-5916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87 24575,'-5'0'0,"-53"-5"0,56 5 0,0 0 0,0-1 0,1 1 0,-1-1 0,0 1 0,1-1 0,-1 0 0,1 1 0,-1-1 0,1 0 0,-1 0 0,1 0 0,0 0 0,-1-1 0,1 1 0,0 0 0,0 0 0,0-1 0,0 1 0,0-1 0,0 1 0,0-1 0,0 1 0,1-1 0,-1 0 0,1 1 0,-1-1 0,0-3 0,1 3 0,1 1 0,-1-1 0,1 1 0,-1-1 0,1 1 0,-1-1 0,1 1 0,0 0 0,0-1 0,-1 1 0,1 0 0,0-1 0,0 1 0,0 0 0,1 0 0,-1 0 0,0 0 0,0 0 0,1 0 0,-1 0 0,0 0 0,1 1 0,-1-1 0,1 1 0,-1-1 0,1 1 0,-1-1 0,1 1 0,1 0 0,51-9 0,-51 8 0,54-3 0,1 2 0,78 8 0,-40 14 0,-72-13 0,1-2 0,35 4 0,-18-7 0,-15-1 0,-1 0 0,1 2 0,0 2 0,27 7 0,-46-10 0,0 1 0,-1 0 0,1 1 0,-1 0 0,1 0 0,-1 1 0,0-1 0,-1 2 0,1-1 0,-1 1 0,0 0 0,-1 0 0,1 0 0,-1 1 0,0 0 0,-1 0 0,5 11 0,-1-1 0,-1 1 0,-1 0 0,-1 1 0,-1 0 0,0-1 0,1 29 0,-4 119 0,-3-104 0,0-30 0,-3 0 0,0 0 0,-2 0 0,-1-1 0,-16 38 0,2-2 0,19-58 0,0 0 0,0 0 0,-1 0 0,0 0 0,0-1 0,-1 1 0,0-1 0,-8 8 0,9-12 0,0 0 0,0 0 0,-1-1 0,1 0 0,-1 0 0,0 0 0,0 0 0,0-1 0,0 0 0,0 0 0,-1-1 0,1 1 0,-1-1 0,1 0 0,-8 0 0,-37 2 0,-84-8 0,154 18 0,-1 0 0,32 29 0,-4-4 0,-33-28-170,-1 2-1,-1-1 0,0 2 1,0 0-1,-1 0 0,-1 1 1,12 20-1,-10-12-6655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24575,'0'-7'0,"0"-9"0,0-15 0,0-10 0,0-4 0,0-2 0,0-6 0,0-1 0,0 1 0,0 4 0,0 2 0,0 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281 493 24575,'0'2619'-501,"0"-2611"563,0 0-1,0 0 1,1 0 0,0 0-1,0 0 1,1 0-1,4 13 1,-4-18-62,0 0 1,-1 0-1,2 0 1,-1 0-1,0 0 1,0-1-1,1 1 0,0-1 1,-1 0-1,1 1 1,0-1-1,0-1 0,0 1 1,0 0-1,0-1 1,1 1-1,-1-1 0,0 0 1,7 1-1,19 4 0,1-2 0,-1-1 0,1-1 0,32-2 0,119-17 0,69-32 0,43-6 0,541 36-2666,-555 23 1607,744 22 200,-645-11 23,584 19 803,-318-27 5452,-618-7-5398,-13-1-20,-1 0 0,1 1 0,-1 0 0,1 1 0,-1 1 0,1 0 0,-1 0 0,0 1 0,0 1 0,0 0 0,-1 1 0,12 6 0,-12-4-1,0-1 0,1 1 0,-1-2 0,1 0 0,0 0 0,17 3 0,-27-7 0,1 0 0,0 0 0,0-1 0,0 0 0,0 1 0,0-1 0,0 0 0,0 0 0,-1-1 0,1 1 0,0 0 0,0-1 0,0 0 0,0 0 0,-1 0 0,1 0 0,0 0 0,-1 0 0,1-1 0,-1 0 0,1 1 0,-1-1 0,0 0 0,1 0 0,-1 0 0,0 0 0,-1 0 0,1-1 0,0 1 0,0-1 0,-1 1 0,0-1 0,2-4 0,9-26 0,-3-1 0,0-1 0,-2 1 0,3-58 0,-5-147 0,-6 170 0,54-883-1230,49 91 27,-63 594 1413,-19 155 110,-6-2-1,1-153 0,-15 263-240,0-1-1,0 0 1,-1 1-1,1-1 0,-1 0 1,0 1-1,-1-1 1,1 1-1,-1 0 0,0-1 1,0 1-1,0 0 0,-1 0 1,1 0-1,-1 0 1,-6-6-1,4 6-83,0 0 0,-1 1-1,1 0 1,-1 0 0,1 0 0,-1 0 0,0 1-1,0 0 1,0 0 0,-1 1 0,1 0-1,-9-1 1,-65-3 5,-143 8 0,81 2 0,-333-4 1124,1-3-3500,-689 5-4585,505 37 6814,18 0 96,272-36 832,-184-6 6012,76-1-5956,447 4-837,0 1 0,0 1 0,0 1 0,0 2 0,1 1 0,0 1 0,-38 17 0,43-12 0,2 0 0,-1 1 0,-20 20 0,6-6 0,-44 43 0,-4 4 0,9-25-1365,43-29-5461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24575,'0'17'0,"0"76"0,15 131 0,3-42 0,-10 300 0,-10-288 0,1-141 0,-3 1 0,-2-1 0,-3-1 0,-22 78 0,28-123 0,1 0 0,0 0 0,1 0 0,0 0 0,0 1 0,1-1 0,-1 0 0,1 0 0,2 8 0,-2-13 0,1 1 0,0-1 0,0 1 0,0-1 0,1 1 0,-1-1 0,1 0 0,-1 0 0,1 0 0,-1 0 0,1 0 0,0 0 0,0 0 0,0 0 0,0-1 0,1 1 0,-1-1 0,0 0 0,1 1 0,-1-1 0,0 0 0,1 0 0,0-1 0,-1 1 0,1 0 0,-1-1 0,6 1 0,37 3 0,-1-2 0,1-2 0,48-6 0,25 1 0,1125 3 0,-631 4 0,-600-2 0,-1 0 0,0-1 0,0 0 0,0-1 0,0 0 0,14-4 0,-22 5 0,1-1 0,-1 1 0,0-1 0,0 0 0,0 0 0,0-1 0,0 1 0,0 0 0,0-1 0,-1 0 0,1 0 0,-1 1 0,0-1 0,0-1 0,0 1 0,0 0 0,0 0 0,-1-1 0,1 1 0,-1-1 0,0 1 0,1-8 0,2-24 0,-1-1 0,-2 0 0,-2 1 0,-5-40 0,0-34 0,6-721 0,0 820 0,0 0 0,-1 0 0,0 0 0,0 0 0,-1 0 0,-6-18 0,7 25 0,-1-1 0,0 1 0,0 0 0,0 0 0,0 0 0,0 0 0,-1 0 0,1 1 0,-1-1 0,0 1 0,0-1 0,0 1 0,0 0 0,0 0 0,0 0 0,0 1 0,-1-1 0,1 1 0,-1 0 0,1 0 0,-1 0 0,-4 0 0,-20-3 0,0 1 0,0 2 0,-42 3 0,42 0 0,0-1 0,-1-2 0,-48-7 0,-21-6 0,0 5 0,0 4 0,-149 10 0,155 3 0,-108 24 0,109-14 0,-113 5 0,138-18 0,-1 4 0,-96 24 0,-67 9 0,-23 5 0,100-22-1365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211 24575,'-89'1'0,"-103"-3"0,150-9 0,30 1 0,12 9 0,1 1 0,-1-1 0,1 0 0,-1 1 0,1-1 0,-1 0 0,1 1 0,-1-1 0,1 1 0,-1-1 0,1 1 0,0-1 0,-1 1 0,1 0 0,0-1 0,-1 1 0,1 0 0,0 0 0,0-1 0,-1 1 0,1 0 0,0 0 0,0 0 0,0 0 0,12-3 0,0 0 0,0 1 0,0 1 0,0 0 0,1 1 0,-1 1 0,18 2 0,4 3 0,51 17 0,-84-23 0,0 0 0,-1 0 0,1 1 0,0-1 0,-1 1 0,1-1 0,-1 1 0,1 0 0,-1-1 0,1 1 0,-1 0 0,1 0 0,-1 0 0,0 0 0,1 0 0,-1 1 0,0-1 0,0 0 0,0 0 0,0 1 0,0-1 0,0 1 0,-1-1 0,1 1 0,1 2 0,-3-2 0,1 0 0,0 0 0,-1 1 0,1-1 0,-1 0 0,0 0 0,0 0 0,0 0 0,0 0 0,0-1 0,0 1 0,-1 0 0,1 0 0,0-1 0,-1 1 0,-3 2 0,-11 9 0,0 0 0,-1-2 0,-23 13 0,34-21 0,-366 211 0,370-214 0,0 1 0,0-1 0,1 1 0,-1 0 0,0 0 0,1 0 0,-1 0 0,1 0 0,-1 0 0,1 0 0,-1 0 0,1 1 0,0-1 0,-1 0 0,1 1 0,0 0 0,0-1 0,0 1 0,0-1 0,1 1 0,-1 0 0,0 0 0,0 2 0,3-2 0,-1 0 0,1-1 0,0 1 0,0 0 0,0-1 0,0 1 0,0-1 0,0 0 0,0 0 0,0 0 0,0 0 0,1 0 0,-1 0 0,0 0 0,1-1 0,-1 1 0,1-1 0,2 0 0,60 11 0,1-4 0,-1-3 0,106-5 0,-100-1 0,-70 2 0,1 0 0,-1-1 0,0 1 0,1 0 0,-1 0 0,1 0 0,-1 0 0,0 0 0,1 1 0,-1-1 0,0 0 0,1 1 0,-1-1 0,0 1 0,0-1 0,1 1 0,-1-1 0,1 2 0,-16 10 0,-44 10 0,18-11 0,0-2 0,-55 6 0,78-17 0,18-5 0,24-12 0,-22 16 0,39-22 0,74-35 0,-69 38 0,-45 21 0,-1 1 0,1-1 0,-1 1 0,0-1 0,0 0 0,1 0 0,-1 1 0,0-1 0,0 0 0,0 0 0,1 0 0,-1 0 0,0 0 0,0 0 0,-1-1 0,2-1 0,-2 3 0,0-1 0,-1 1 0,1-1 0,0 1 0,-1-1 0,1 1 0,-1 0 0,1-1 0,-1 1 0,1 0 0,-1-1 0,1 1 0,-1 0 0,1-1 0,-1 1 0,1 0 0,-1 0 0,1 0 0,-1-1 0,0 1 0,1 0 0,-1 0 0,1 0 0,-1 0 0,0 0 0,0 0 0,-60 0 0,52 1 0,-58 3 0,41-2 0,1 0 0,0-1 0,0-2 0,0 0 0,-42-9 0,64 9 0,-1 1 0,1-1 0,0 0 0,-1-1 0,1 1 0,0 0 0,0-1 0,0 0 0,0 1 0,1-1 0,-1-1 0,0 1 0,1 0 0,-1-1 0,1 1 0,0-1 0,0 1 0,0-1 0,0 0 0,1 0 0,-1 0 0,1 0 0,-1 0 0,1-1 0,0 1 0,0 0 0,0-5 0,1 3 0,0-1 0,1 1 0,0 0 0,0-1 0,0 1 0,1 0 0,-1 0 0,1 0 0,1 0 0,-1 0 0,0 0 0,1 1 0,0-1 0,0 1 0,1 0 0,-1 0 0,6-4 0,32-29 0,2 3 0,1 1 0,70-39 0,-11 7 0,-51 33 0,-37 24 0,0 0 0,-1-1 0,0-1 0,0-1 0,12-12 0,-26 23 0,1-1 0,-1 1 0,0 0 0,0-1 0,1 1 0,-1-1 0,0 1 0,0 0 0,0-1 0,0 1 0,1-1 0,-1 1 0,0 0 0,0-1 0,0 1 0,0-1 0,0 1 0,0-1 0,0 1 0,0-1 0,0 1 0,0 0 0,-1-1 0,1 1 0,0-1 0,0 1 0,0 0 0,0-1 0,-1 1 0,1-1 0,0 1 0,0 0 0,-1-1 0,1 1 0,0 0 0,0-1 0,-1 1 0,1 0 0,-1 0 0,1-1 0,0 1 0,-1 0 0,1 0 0,0 0 0,-1-1 0,1 1 0,-1 0 0,1 0 0,-1 0 0,1 0 0,0 0 0,-1 0 0,1 0 0,-1 0 0,0 0 0,-30-5 0,29 5 0,-387-2-60,222 7-387,35-6 345,47-1 102,-156 17 0,232-14 0,0 1 0,0 0 0,0 1 0,0 0 0,-8 5 0,16-8 0,0 0 0,0 1 0,0-1 0,0 0 0,0 1 0,0-1 0,0 1 0,0 0 0,0-1 0,0 1 0,1 0 0,-1-1 0,0 1 0,0 0 0,1 0 0,-1 0 0,0 0 0,1 0 0,-1 0 0,1 0 0,0 0 0,-1 0 0,1 0 0,0 0 0,-1 0 0,1 0 0,0 0 0,0 0 0,0 0 0,0 0 0,0 0 0,0 0 0,0 0 0,0 0 0,0 1 0,1-1 0,-1 0 0,0 0 0,1 0 0,-1 0 0,1 0 0,-1-1 0,1 1 0,0 0 0,-1 0 0,1 0 0,0 0 0,-1 0 0,1-1 0,0 1 0,0 0 0,0-1 0,1 2 0,13 9 0,0 0 0,1-1 0,0-1 0,1-1 0,30 12 0,10 5 0,671 389 580,-465-253-551,-254-155-29,7 2 0,-2 1 0,1 1 0,-1 0 0,-1 1 0,21 21 0,-31-29 0,-1-1 0,2 1 0,-1 0 0,0-1 0,0 1 0,1-1 0,-1 0 0,1 0 0,0-1 0,-1 1 0,1-1 0,0 1 0,0-1 0,0 0 0,0-1 0,0 1 0,0-1 0,7 0 0,5-1 0,0-1 0,0-1 0,24-6 0,3-1 0,289-51 0,-326 61 0,0-1 0,-1-1 0,1 1 0,0-1 0,-1 0 0,1 0 0,-1-1 0,0 1 0,6-5 0,-11 7 0,0 0 0,1-1 0,-1 1 0,0 0 0,1-1 0,-1 1 0,0-1 0,1 1 0,-1-1 0,0 1 0,0-1 0,0 1 0,1-1 0,-1 1 0,0-1 0,0 1 0,0-1 0,0 1 0,0-1 0,0 1 0,0-1 0,0 1 0,0-1 0,0 1 0,0-1 0,-1 1 0,1-1 0,0 1 0,0-1 0,0 1 0,-1-1 0,0 0 0,-1-2 0,0 1 0,0 0 0,-1 0 0,1 0 0,-1 0 0,1 0 0,-1 0 0,0 1 0,-3-2 0,-26-11 34,0 2 0,-57-13 1,60 18-329,0-1 1,0-1-1,0-2 0,-27-15 1,35 13-6533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24575,'-16'0'0,"6"-1"0,-1 1 0,1 1 0,-1-1 0,1 2 0,-17 3 0,23-3 0,1-1 0,0 1 0,-1 0 0,1 0 0,0 0 0,0 0 0,0 0 0,0 1 0,1-1 0,-1 1 0,1 0 0,-1 0 0,1 0 0,0 0 0,0 0 0,0 0 0,1 1 0,-1-1 0,-1 6 0,-2 5 0,2-1 0,-1 1 0,2 0 0,0 0 0,0 1 0,2-1 0,1 24 0,3 7 0,13 48 0,2 14 0,-15-89 0,0 1 0,2-1 0,0-1 0,1 1 0,1-1 0,1 0 0,0 0 0,20 25 0,-13-17 0,0 1 0,17 39 0,68 153 0,-86-178-188,-1 0 1,-2 2-1,10 63 0,-18-84-426,3 14-6212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2 811 24575,'-1'-35'0,"0"19"0,1 1 0,1-1 0,3-24 0,-3 36 0,0-1 0,0 1 0,1-1 0,0 1 0,0 0 0,0-1 0,0 1 0,0 0 0,1 0 0,0 0 0,0 1 0,0-1 0,0 1 0,1 0 0,-1 0 0,5-3 0,16-15 0,-1 0 0,0-2 0,-2 0 0,-1-2 0,-1 0 0,20-34 0,1 1 0,17-26 0,64-81 0,-92 128 0,-26 31 0,1 1 0,-1-1 0,1 1 0,0 1 0,0-1 0,1 0 0,-1 1 0,1 0 0,0 0 0,0 0 0,1 1 0,-1 0 0,1 0 0,-1 0 0,1 1 0,0-1 0,0 1 0,0 1 0,7-2 0,-3 1 0,1 1 0,-1 0 0,0 1 0,1 0 0,-1 1 0,1 0 0,-1 0 0,0 1 0,0 0 0,0 1 0,0 0 0,0 1 0,0 0 0,-1 1 0,0 0 0,0 0 0,0 1 0,-1 0 0,0 0 0,0 1 0,0 0 0,-1 0 0,0 1 0,0 0 0,-1 1 0,0-1 0,0 1 0,-1 0 0,-1 0 0,1 1 0,-1 0 0,-1-1 0,0 1 0,3 21 0,-3 30 0,-4-52 0,0 1 0,1-1 0,1 0 0,-1 0 0,2 1 0,-1-1 0,1 0 0,0 0 0,1 0 0,0 0 0,6 11 0,-1-9 0,-1 1 0,0 0 0,-1 0 0,0 0 0,-1 1 0,-1 0 0,0 0 0,-1 0 0,0 1 0,-1-1 0,0 1 0,-1-1 0,-1 1 0,0 0 0,-1-1 0,0 1 0,-1 0 0,-1-1 0,0 0 0,-1 1 0,-7 17 0,-17 22 0,-2 0 0,-55 71 0,14-18 0,65-94 0,-1 0 0,1 0 0,1 0 0,0 1 0,1 0 0,1 0 0,-3 17 0,5-27 0,1-1 0,0 1 0,1 0 0,-1 0 0,0 0 0,1-1 0,0 1 0,-1 0 0,1 0 0,0-1 0,0 1 0,1-1 0,-1 1 0,0-1 0,1 1 0,0-1 0,-1 0 0,1 0 0,0 0 0,0 0 0,0 0 0,1 0 0,-1 0 0,0-1 0,1 1 0,-1-1 0,1 0 0,-1 0 0,1 0 0,0 0 0,-1 0 0,1 0 0,0-1 0,4 1 0,12 2 0,0-1 0,0 0 0,0-2 0,19-1 0,-21 0 0,355-5 0,-349 5 32,0-2 1,-1 0-1,31-9 0,30-4-1526,-52 12-5332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24575,'0'0'0,"0"-1"0,0 0 0,0 0 0,0 0 0,0 0 0,1 0 0,-1 0 0,0 0 0,1 0 0,-1 0 0,0 0 0,1 0 0,-1 1 0,1-1 0,-1 0 0,1 0 0,0 1 0,-1-1 0,1 0 0,0 1 0,0-1 0,-1 0 0,1 1 0,0-1 0,0 1 0,0-1 0,0 1 0,-1 0 0,1-1 0,0 1 0,0 0 0,0 0 0,0 0 0,0-1 0,0 1 0,0 0 0,0 0 0,1 1 0,1-1 0,0 0 0,0 0 0,0 1 0,0-1 0,0 1 0,-1 0 0,1 0 0,0 0 0,0 0 0,-1 0 0,5 3 0,1 3 0,0 0 0,-1 1 0,1 0 0,-1 0 0,-1 1 0,0 0 0,0 0 0,-1 1 0,0-1 0,7 19 0,1 11 0,13 62 0,-9-28 0,-3-22 0,-3 0 0,-2 1 0,-2 0 0,0 79 0,-6-116 0,1-1 0,0 1 0,1-1 0,0 1 0,2-1 0,-1 0 0,2-1 0,0 1 0,0-1 0,9 13 0,21 49 0,-28-53 0,-1-1 0,-2 2 0,0-1 0,-1 0 0,1 35 0,-7 118 0,-1-76 0,2-20-1365,1-44-5461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24575,'340'8'0,"-252"-1"0,160 33 0,-171-21 0,41 10 0,1-5 0,146 11 0,441-31 0,-346-8 0,153 6-168,559-5-354,-906-9 522,285-58 0,-272 37 0,201-13 0,178 43 721,-270 6-2117,-254-3-5430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24575,'1'-1'0,"-1"-1"0,1 0 0,0 1 0,0-1 0,-1 1 0,1-1 0,0 1 0,0 0 0,1-1 0,-1 1 0,0 0 0,0 0 0,1 0 0,-1 0 0,0 0 0,1 0 0,-1 0 0,1 0 0,-1 0 0,1 1 0,0-1 0,-1 1 0,1-1 0,0 1 0,-1 0 0,4-1 0,55-7 0,-52 7 0,57-4 0,0 3 0,0 3 0,0 3 0,100 19 0,-26-4 0,-79-11 0,61 14 0,291 67 0,-297-66 0,33 3 0,276 10 0,156-37 0,-243-4 0,124 5 1126,228 0-6361,-65 0 2560,-586 0 4931,1-3-1,71-13 0,-30-5-2237,117-30-18,-120 34 0,-43 10 0,0 2 0,36 0 0,-32 3 0,48-10 0,-36 3-682,62-3-1,-78 10-6143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24575,'196'-2'0,"219"5"0,-211 17 0,62 1 0,434-22 0,-663 3 0,0 2 0,40 9 0,41 4 0,206-12-224,-244-6-917,-40 1-5685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24575,'62'-1'0,"-1"3"0,1 3 0,103 21 0,-18 12 0,-53-12 0,1-3 0,1-5 0,123 8 0,-193-24 0,0 2 0,0 1 0,0 1 0,46 17 0,-45-14 0,0 0 0,1-2 0,54 7 0,262-11 0,-170-6 0,-140 1 0,0-2 0,61-14 0,-18 2 0,3-2 0,-54 11 0,0 1 0,44-4 0,203 9 60,-144 2-1485,-94-1-5401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4:34:16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2455 491 24575,'-1'-4'0,"0"0"0,0 0 0,-1 1 0,1-1 0,-1 1 0,0-1 0,0 1 0,0 0 0,0-1 0,-1 1 0,1 0 0,-4-3 0,-36-33 0,26 29 0,0 1 0,-1 0 0,-26-9 0,-11-5 0,14 5 0,29 14 0,0-1 0,0-1 0,0 1 0,1-2 0,0 1 0,-11-10 0,8 6 0,1 0 0,-2 1 0,1 1 0,-1 1 0,-1 0 0,-20-8 0,-48-24 0,59 25 0,1 1 0,-2 1 0,-50-17 0,54 21 0,0 0 0,-23-15 0,30 15 0,-1 1 0,-1 0 0,1 0 0,-1 2 0,-29-7 0,-25 6 0,0 2 0,-91 8 0,22 0 0,56-5 0,1 4 0,-1 4 0,-129 27 0,197-30 0,0 1 0,1 1 0,0 0 0,0 1 0,1 0 0,0 1 0,0 1 0,-16 14 0,-20 9 0,40-28 0,1 1 0,-1 0 0,1 1 0,0 0 0,1 0 0,-1 0 0,1 1 0,0 1 0,1-1 0,-8 11 0,7-5 0,-1-1 0,-1 0 0,0 0 0,0-1 0,-1 0 0,-13 10 0,3 0 0,1 1 0,1 0 0,1 1 0,0 1 0,2 0 0,-14 32 0,-23 36 0,29-59 0,2 2 0,2 1 0,2 0 0,-16 44 0,32-76 0,0-1 0,0 1 0,0 0 0,0 0 0,1 0 0,-1 0 0,1 0 0,0 0 0,0 0 0,1 0 0,-1 0 0,1 0 0,0 0 0,0 0 0,0-1 0,0 1 0,1 0 0,-1-1 0,1 1 0,0-1 0,0 1 0,1-1 0,4 5 0,2 1 0,2 0 0,-1-1 0,1-1 0,1 0 0,20 10 0,17 11 0,12 0 0,-51-24 0,0 0 0,0 1 0,0 0 0,0 0 0,15 13 0,32 20 0,-52-36 0,1 0 0,-1 1 0,0 0 0,0 0 0,0 1 0,0-1 0,0 1 0,-1 0 0,0 1 0,0-1 0,0 1 0,0-1 0,-1 1 0,1 0 0,-1 1 0,-1-1 0,1 0 0,-1 1 0,0 0 0,3 10 0,-1 9 0,-1 1 0,0 36 0,-3-56 0,0 1 0,0 0 0,-1-1 0,1 1 0,-2-1 0,1 1 0,-1-1 0,0 0 0,0 1 0,0-1 0,-1 0 0,0 0 0,0-1 0,-6 8 0,6-11 0,0 0 0,0 0 0,1-1 0,-1 1 0,0-1 0,0 0 0,0 0 0,0 0 0,-1 0 0,1-1 0,0 1 0,0-1 0,0 0 0,-1 0 0,1 0 0,0 0 0,0-1 0,0 1 0,-5-2 0,-5-1 0,0-1 0,0 0 0,-15-8 0,-31-22 0,46 25 0,1 1 0,-1 1 0,-26-11 0,19 10 0,24 4 0,37 4 0,-27 1 0,8 0 0,0 1 0,-1 1 0,1 1 0,-1 1 0,21 7 0,99 47 0,-129-54 0,-4-2 0,0 0 0,0-1 0,0 0 0,1 0 0,-1-1 0,1 0 0,-1-1 0,13 0 0,-19 0 0,0 0 0,0 0 0,0 0 0,0 0 0,0 0 0,0 0 0,0-1 0,0 1 0,0-1 0,0 0 0,0 0 0,0 1 0,0-1 0,0 0 0,-1 0 0,1-1 0,0 1 0,-1 0 0,1 0 0,-1-1 0,0 1 0,1-1 0,-1 0 0,0 1 0,0-1 0,0 0 0,0 1 0,0-1 0,0 0 0,0 0 0,-1 0 0,1 0 0,-1 0 0,1 0 0,-1 0 0,0 0 0,0 0 0,0 0 0,0 0 0,-1-3 0,1 2 0,-1 1 0,0-1 0,-1 1 0,1-1 0,0 1 0,-1 0 0,1 0 0,-1 0 0,0 0 0,1 0 0,-1 0 0,0 0 0,0 0 0,-1 1 0,1-1 0,0 1 0,0 0 0,-1-1 0,1 1 0,-1 0 0,1 0 0,-1 1 0,1-1 0,-1 0 0,0 1 0,-3 0 0,-3-2 0,-1 1 0,0 0 0,1 1 0,-1 0 0,0 0 0,-9 2 0,3 2 0,0 1 0,0 0 0,-24 13 0,-27 8 0,64-25 0,0 0 0,0-1 0,1 0 0,-1 1 0,0-1 0,0 0 0,0-1 0,0 1 0,0 0 0,0-1 0,1 0 0,-1 1 0,0-1 0,0 0 0,1 0 0,-1-1 0,0 1 0,1-1 0,-1 1 0,1-1 0,0 0 0,0 1 0,-4-5 0,-3-5 0,0-1 0,0 1 0,-12-25 0,16 27 0,1 1 0,-1-1 0,-1 1 0,0 0 0,0 1 0,-13-14 0,0 10 0,-3-4 0,26 12 0,17 5 0,0 3 0,0 1 0,-1 0 0,38 19 0,18 6 0,-13-2 0,-48-21 0,-1-1 0,1 0 0,32 9 0,-43-15 0,1 0 0,0 0 0,0-1 0,0 1 0,-1-1 0,1-1 0,0 1 0,0 0 0,0-1 0,-1 0 0,1 0 0,0-1 0,-1 1 0,1-1 0,-1 0 0,1 0 0,-1-1 0,4-2 0,18-16 0,-1-2 0,-1 0 0,-1-2 0,-1 0 0,24-37 0,-40 53-151,-1 0-1,0-1 0,-1 1 0,0-1 1,0 0-1,-1 0 0,0 0 1,2-18-1,-2-4-6674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diagramData" Target="../diagrams/data1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1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0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9.png"/><Relationship Id="rId24" Type="http://schemas.openxmlformats.org/officeDocument/2006/relationships/customXml" Target="../ink/ink3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24.xml"/><Relationship Id="rId19" Type="http://schemas.openxmlformats.org/officeDocument/2006/relationships/image" Target="../media/image23.png"/><Relationship Id="rId4" Type="http://schemas.openxmlformats.org/officeDocument/2006/relationships/customXml" Target="../ink/ink21.xml"/><Relationship Id="rId9" Type="http://schemas.openxmlformats.org/officeDocument/2006/relationships/image" Target="../media/image18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stack overflow and MDN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227EF-FB2A-7732-33F2-2A8D4D8406FB}"/>
              </a:ext>
            </a:extLst>
          </p:cNvPr>
          <p:cNvSpPr txBox="1">
            <a:spLocks/>
          </p:cNvSpPr>
          <p:nvPr/>
        </p:nvSpPr>
        <p:spPr>
          <a:xfrm>
            <a:off x="838200" y="2208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Debugging(Fixing Errors)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5B3-1CF8-15BF-5E5D-F035B85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5457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Software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3D6-4DFA-BE3D-10B4-5FC29EB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77257"/>
            <a:ext cx="10700657" cy="521561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Software bug: Defect or problem in a computer program. Basically, any unexpected or unintended behavior of a computer program is a software bug.</a:t>
            </a:r>
          </a:p>
          <a:p>
            <a:pPr algn="just"/>
            <a:r>
              <a:rPr lang="en-US" sz="3600" dirty="0"/>
              <a:t>Bugs are completely normal in software development!</a:t>
            </a:r>
          </a:p>
          <a:p>
            <a:pPr algn="just"/>
            <a:r>
              <a:rPr lang="en-US" sz="3600" dirty="0"/>
              <a:t>Debugging: Process of finding, fixing and preventing bugs.</a:t>
            </a:r>
          </a:p>
        </p:txBody>
      </p:sp>
    </p:spTree>
    <p:extLst>
      <p:ext uri="{BB962C8B-B14F-4D97-AF65-F5344CB8AC3E}">
        <p14:creationId xmlns:p14="http://schemas.microsoft.com/office/powerpoint/2010/main" val="4254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D6-0305-0822-50A3-E89BA62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31857" cy="796018"/>
          </a:xfrm>
        </p:spPr>
        <p:txBody>
          <a:bodyPr/>
          <a:lstStyle/>
          <a:p>
            <a:r>
              <a:rPr lang="en-US" dirty="0"/>
              <a:t>The DEBUGGING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C2D0CC-0658-F415-E0FD-B54D4DA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409683"/>
              </p:ext>
            </p:extLst>
          </p:nvPr>
        </p:nvGraphicFramePr>
        <p:xfrm>
          <a:off x="319315" y="719666"/>
          <a:ext cx="11335656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607AA0C-4DB1-9646-5CE1-1B38A45D76D6}"/>
              </a:ext>
            </a:extLst>
          </p:cNvPr>
          <p:cNvGrpSpPr/>
          <p:nvPr/>
        </p:nvGrpSpPr>
        <p:grpSpPr>
          <a:xfrm>
            <a:off x="957634" y="156607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A1001D-DE63-D5BE-E025-FB7F3DF77C6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3E0D1-7633-5C44-3285-947BF1EFA2B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Becoming aware that there is a bug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79DD65-EE1D-1BAE-63B5-4EF882DD46CD}"/>
              </a:ext>
            </a:extLst>
          </p:cNvPr>
          <p:cNvSpPr txBox="1"/>
          <p:nvPr/>
        </p:nvSpPr>
        <p:spPr>
          <a:xfrm>
            <a:off x="319314" y="4151086"/>
            <a:ext cx="252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reports during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browsers, users, etc.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DC0FF-99ED-1EBF-ED75-18E7F3587991}"/>
              </a:ext>
            </a:extLst>
          </p:cNvPr>
          <p:cNvGrpSpPr/>
          <p:nvPr/>
        </p:nvGrpSpPr>
        <p:grpSpPr>
          <a:xfrm>
            <a:off x="4252377" y="1515684"/>
            <a:ext cx="2511280" cy="1200329"/>
            <a:chOff x="957634" y="1566073"/>
            <a:chExt cx="2511280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31A9CE-A679-BC3B-23D7-2CDF3B8783E4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200329"/>
              <a:chOff x="1102714" y="1566073"/>
              <a:chExt cx="2366200" cy="120032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D1E6-5AED-CECD-8D02-8D9AF359671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Isolating where exactly the bug is happening in code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45966-998E-AA18-013A-80D7A137C375}"/>
              </a:ext>
            </a:extLst>
          </p:cNvPr>
          <p:cNvSpPr txBox="1"/>
          <p:nvPr/>
        </p:nvSpPr>
        <p:spPr>
          <a:xfrm>
            <a:off x="3155234" y="3888037"/>
            <a:ext cx="26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console (simple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 (complex code)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C554A-ED60-0CC3-8EFE-B81C7851C340}"/>
              </a:ext>
            </a:extLst>
          </p:cNvPr>
          <p:cNvGrpSpPr/>
          <p:nvPr/>
        </p:nvGrpSpPr>
        <p:grpSpPr>
          <a:xfrm>
            <a:off x="7024606" y="1398694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C61D47-00D3-78D2-3DA8-EC525AE2BD2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F706E-31F3-6EA0-F607-01AD391C373E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Correct the bug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7824A6-53D2-EE88-3D4A-273072C7C110}"/>
              </a:ext>
            </a:extLst>
          </p:cNvPr>
          <p:cNvSpPr txBox="1"/>
          <p:nvPr/>
        </p:nvSpPr>
        <p:spPr>
          <a:xfrm>
            <a:off x="6400802" y="3948044"/>
            <a:ext cx="22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wrong solution with new correct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AD74F-BDB3-8C3B-51F0-23B82C96940D}"/>
              </a:ext>
            </a:extLst>
          </p:cNvPr>
          <p:cNvGrpSpPr/>
          <p:nvPr/>
        </p:nvGrpSpPr>
        <p:grpSpPr>
          <a:xfrm>
            <a:off x="9535423" y="165498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2DACF3-6CAD-BDB6-792A-980B96C25796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595F38-4743-4BEF-281E-2CE707A965B3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Preventing it from happening again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ACBBA-8EEB-2CA8-95A7-5571DFE46D14}"/>
              </a:ext>
            </a:extLst>
          </p:cNvPr>
          <p:cNvSpPr txBox="1"/>
          <p:nvPr/>
        </p:nvSpPr>
        <p:spPr>
          <a:xfrm>
            <a:off x="9344580" y="3818023"/>
            <a:ext cx="222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the same bug in similar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tests using testing software.</a:t>
            </a:r>
          </a:p>
        </p:txBody>
      </p:sp>
    </p:spTree>
    <p:extLst>
      <p:ext uri="{BB962C8B-B14F-4D97-AF65-F5344CB8AC3E}">
        <p14:creationId xmlns:p14="http://schemas.microsoft.com/office/powerpoint/2010/main" val="1326664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AF2-F427-43C8-27F0-2527D68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console and breakpoints</a:t>
            </a:r>
          </a:p>
        </p:txBody>
      </p:sp>
    </p:spTree>
    <p:extLst>
      <p:ext uri="{BB962C8B-B14F-4D97-AF65-F5344CB8AC3E}">
        <p14:creationId xmlns:p14="http://schemas.microsoft.com/office/powerpoint/2010/main" val="1565269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0007-2ADC-C9D6-E0DC-5B7D89D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AD9A-E3A4-DC00-50E3-631BC0A9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Guess Number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C8FB87-A243-1CE7-948D-D36C48F249BB}"/>
              </a:ext>
            </a:extLst>
          </p:cNvPr>
          <p:cNvGrpSpPr/>
          <p:nvPr/>
        </p:nvGrpSpPr>
        <p:grpSpPr>
          <a:xfrm>
            <a:off x="5023114" y="2304543"/>
            <a:ext cx="2091600" cy="874080"/>
            <a:chOff x="5023114" y="2304543"/>
            <a:chExt cx="209160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14:cNvPr>
                <p14:cNvContentPartPr/>
                <p14:nvPr/>
              </p14:nvContentPartPr>
              <p14:xfrm>
                <a:off x="5023114" y="2304543"/>
                <a:ext cx="2091600" cy="77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4474" y="2295543"/>
                  <a:ext cx="2109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14:cNvPr>
                <p14:cNvContentPartPr/>
                <p14:nvPr/>
              </p14:nvContentPartPr>
              <p14:xfrm>
                <a:off x="5755354" y="2508303"/>
                <a:ext cx="327240" cy="44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6354" y="2499303"/>
                  <a:ext cx="344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14:cNvPr>
                <p14:cNvContentPartPr/>
                <p14:nvPr/>
              </p14:nvContentPartPr>
              <p14:xfrm>
                <a:off x="5965234" y="3005463"/>
                <a:ext cx="36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234" y="2996463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14:cNvPr>
              <p14:cNvContentPartPr/>
              <p14:nvPr/>
            </p14:nvContentPartPr>
            <p14:xfrm>
              <a:off x="1364794" y="3755703"/>
              <a:ext cx="2177640" cy="11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5794" y="3747063"/>
                <a:ext cx="2195280" cy="11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16F423E-1EC4-7A06-B8C9-4A17B0A35650}"/>
              </a:ext>
            </a:extLst>
          </p:cNvPr>
          <p:cNvGrpSpPr/>
          <p:nvPr/>
        </p:nvGrpSpPr>
        <p:grpSpPr>
          <a:xfrm>
            <a:off x="2047354" y="5224863"/>
            <a:ext cx="889200" cy="599760"/>
            <a:chOff x="2047354" y="5224863"/>
            <a:chExt cx="8892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14:cNvPr>
                <p14:cNvContentPartPr/>
                <p14:nvPr/>
              </p14:nvContentPartPr>
              <p14:xfrm>
                <a:off x="2047354" y="5224863"/>
                <a:ext cx="88920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8354" y="5215863"/>
                  <a:ext cx="9068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14:cNvPr>
                <p14:cNvContentPartPr/>
                <p14:nvPr/>
              </p14:nvContentPartPr>
              <p14:xfrm>
                <a:off x="2154274" y="5425023"/>
                <a:ext cx="686160" cy="31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5634" y="5416023"/>
                  <a:ext cx="703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776941-7108-190C-577B-F52027827E6A}"/>
              </a:ext>
            </a:extLst>
          </p:cNvPr>
          <p:cNvGrpSpPr/>
          <p:nvPr/>
        </p:nvGrpSpPr>
        <p:grpSpPr>
          <a:xfrm>
            <a:off x="2247154" y="4032903"/>
            <a:ext cx="712440" cy="552240"/>
            <a:chOff x="2247154" y="4032903"/>
            <a:chExt cx="71244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14:cNvPr>
                <p14:cNvContentPartPr/>
                <p14:nvPr/>
              </p14:nvContentPartPr>
              <p14:xfrm>
                <a:off x="2247154" y="4136223"/>
                <a:ext cx="131040" cy="44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514" y="4127223"/>
                  <a:ext cx="148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14:cNvPr>
                <p14:cNvContentPartPr/>
                <p14:nvPr/>
              </p14:nvContentPartPr>
              <p14:xfrm>
                <a:off x="2437234" y="4032903"/>
                <a:ext cx="522360" cy="44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234" y="4023903"/>
                  <a:ext cx="54000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14:cNvPr>
              <p14:cNvContentPartPr/>
              <p14:nvPr/>
            </p14:nvContentPartPr>
            <p14:xfrm>
              <a:off x="6095554" y="1674903"/>
              <a:ext cx="132840" cy="52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6914" y="1665903"/>
                <a:ext cx="150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14:cNvPr>
              <p14:cNvContentPartPr/>
              <p14:nvPr/>
            </p14:nvContentPartPr>
            <p14:xfrm>
              <a:off x="7228114" y="4352583"/>
              <a:ext cx="2146680" cy="6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9114" y="4343583"/>
                <a:ext cx="2164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14:cNvPr>
              <p14:cNvContentPartPr/>
              <p14:nvPr/>
            </p14:nvContentPartPr>
            <p14:xfrm>
              <a:off x="7198954" y="4817343"/>
              <a:ext cx="2030400" cy="9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9954" y="4808343"/>
                <a:ext cx="2048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14:cNvPr>
              <p14:cNvContentPartPr/>
              <p14:nvPr/>
            </p14:nvContentPartPr>
            <p14:xfrm>
              <a:off x="6792514" y="5615823"/>
              <a:ext cx="897840" cy="3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514" y="5606823"/>
                <a:ext cx="91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14:cNvPr>
              <p14:cNvContentPartPr/>
              <p14:nvPr/>
            </p14:nvContentPartPr>
            <p14:xfrm>
              <a:off x="6574714" y="6066183"/>
              <a:ext cx="985680" cy="8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5714" y="6057183"/>
                <a:ext cx="100332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329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B5324-B86D-51B0-4F25-3384E9050888}"/>
              </a:ext>
            </a:extLst>
          </p:cNvPr>
          <p:cNvSpPr txBox="1"/>
          <p:nvPr/>
        </p:nvSpPr>
        <p:spPr>
          <a:xfrm>
            <a:off x="1262743" y="696686"/>
            <a:ext cx="2606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DOM?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41192-259A-468D-C88B-6E7DC1143A0B}"/>
              </a:ext>
            </a:extLst>
          </p:cNvPr>
          <p:cNvSpPr txBox="1"/>
          <p:nvPr/>
        </p:nvSpPr>
        <p:spPr>
          <a:xfrm>
            <a:off x="1567543" y="2220686"/>
            <a:ext cx="6647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DOCUMENT OBJECT MODEL: structured representation of HTML documents, allows JavaScript to access HTML elements and styles to manipulate them.</a:t>
            </a:r>
          </a:p>
          <a:p>
            <a:endParaRPr lang="en-US" sz="3200" dirty="0"/>
          </a:p>
          <a:p>
            <a:r>
              <a:rPr lang="en-US" sz="3200" dirty="0"/>
              <a:t>-change text, html attribute, and even CSS styles</a:t>
            </a:r>
          </a:p>
        </p:txBody>
      </p:sp>
    </p:spTree>
    <p:extLst>
      <p:ext uri="{BB962C8B-B14F-4D97-AF65-F5344CB8AC3E}">
        <p14:creationId xmlns:p14="http://schemas.microsoft.com/office/powerpoint/2010/main" val="1178482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182F4-AEE3-9D5E-E197-E7CE84F904D8}"/>
              </a:ext>
            </a:extLst>
          </p:cNvPr>
          <p:cNvSpPr txBox="1"/>
          <p:nvPr/>
        </p:nvSpPr>
        <p:spPr>
          <a:xfrm>
            <a:off x="758433" y="754743"/>
            <a:ext cx="4408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&lt;title&gt;A simple Page&lt;/title&gt;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&lt;p&gt; A paragraph with &lt;a&gt; &lt;link&gt; &lt;/a&gt; &lt;/p&gt;</a:t>
            </a:r>
          </a:p>
          <a:p>
            <a:r>
              <a:rPr lang="en-US" sz="2000" dirty="0"/>
              <a:t>&lt;p&gt;A second paragraph&lt;/p&gt;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don.png”alt</a:t>
            </a:r>
            <a:r>
              <a:rPr lang="en-US" sz="2000" dirty="0"/>
              <a:t>=”The DOM/&gt;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1928B-331F-19AE-4AB5-8D60B2F5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6" y="1514929"/>
            <a:ext cx="6341604" cy="31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A44BC-E469-0F91-A530-A05808F1CE55}"/>
              </a:ext>
            </a:extLst>
          </p:cNvPr>
          <p:cNvSpPr txBox="1"/>
          <p:nvPr/>
        </p:nvSpPr>
        <p:spPr>
          <a:xfrm>
            <a:off x="9027886" y="609600"/>
            <a:ext cx="265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object that is the entry point to the DOM. Example: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Document.querySelector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14:cNvPr>
              <p14:cNvContentPartPr/>
              <p14:nvPr/>
            </p14:nvContentPartPr>
            <p14:xfrm>
              <a:off x="8201914" y="969663"/>
              <a:ext cx="883800" cy="5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274" y="960663"/>
                <a:ext cx="9014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680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17C1-BC6C-B017-F2FB-00E194A5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Selecting and Manipulating Elements</a:t>
            </a:r>
          </a:p>
          <a:p>
            <a:endParaRPr lang="en-US" dirty="0"/>
          </a:p>
          <a:p>
            <a:r>
              <a:rPr lang="en-US" dirty="0"/>
              <a:t>Handling Click Events</a:t>
            </a:r>
          </a:p>
        </p:txBody>
      </p:sp>
    </p:spTree>
    <p:extLst>
      <p:ext uri="{BB962C8B-B14F-4D97-AF65-F5344CB8AC3E}">
        <p14:creationId xmlns:p14="http://schemas.microsoft.com/office/powerpoint/2010/main" val="1462300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2538</Words>
  <Application>Microsoft Office PowerPoint</Application>
  <PresentationFormat>Widescreen</PresentationFormat>
  <Paragraphs>400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 overflow and MDN </vt:lpstr>
      <vt:lpstr>What is a Software BUG?</vt:lpstr>
      <vt:lpstr>The DEBUGGING PROCESS</vt:lpstr>
      <vt:lpstr>Debugging with the console and breakpoints</vt:lpstr>
      <vt:lpstr>PROJECT 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22</cp:revision>
  <dcterms:created xsi:type="dcterms:W3CDTF">2024-08-06T13:01:21Z</dcterms:created>
  <dcterms:modified xsi:type="dcterms:W3CDTF">2024-09-19T15:02:21Z</dcterms:modified>
</cp:coreProperties>
</file>