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76"/>
    <p:restoredTop sz="94658"/>
  </p:normalViewPr>
  <p:slideViewPr>
    <p:cSldViewPr snapToGrid="0">
      <p:cViewPr varScale="1">
        <p:scale>
          <a:sx n="120" d="100"/>
          <a:sy n="120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A00CD-DCB6-3F93-E8C0-ACBEC3537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09013-B23D-B9FF-FAB9-6134ABB77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9FFC3-3DE0-E3D5-A879-0CD85C654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8/11/25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405AD-63DF-1E9C-4AA8-9882B326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EB6F6-DEF3-1024-9B83-59D9915C9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1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672F3-0BC0-27B1-3BA9-2BBB0C4E5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A885A-9CDA-BAC8-62A3-9D00948A5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A6EA9-3283-0B47-F482-F6C2B8F50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8/11/25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680D4-0902-5ED7-FC7C-C0EF6E6E4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512D3-D5A3-AB93-03C6-C063C215E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66A9F5-3A31-4446-F67B-BAA85C107F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E8BDC3-AED6-C092-4469-0C0D1209B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E5CEC-7421-D29C-6CBD-EE3FCF2F0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8/11/25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0C333-A11F-EA33-2504-24F86CE88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8E43A-4130-1075-7C2D-37950E8E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8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94CA4-BC82-57A0-E8F6-DB28C245B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0237A-7879-44DF-D2BD-A4E1D9DFC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9652C-BA4E-F8D6-2464-1780FD6EA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8/11/25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4931A-07A8-974A-41C7-E707D45A0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4B490-EB1E-E137-9BD3-C777F398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1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79607-F88A-E0E3-52C4-7E6D7E79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ED8CC-A1C0-4332-9AFA-A22423FF5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A6A23-D96F-B687-EFA7-E8FAF07A3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8/11/25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B956-BB25-DF95-AC97-43794FD5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F1BD5-85F7-38D8-5BB0-AE366FAA1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0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5F41-FECC-C8BA-84FE-F395A417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746B4-54DA-3A9F-7FA8-D01F93F63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9FA07-E9E3-96C4-3603-247698613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81FD1-ABC1-1106-ADB1-DC3B986E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8/11/25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3E73E-15AB-1EB5-A83F-91B0BA22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F8600-F812-151D-C7F9-B86E5AF1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36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30226-2B7C-5636-1203-3183EA64F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96CF8-9809-4596-DBDD-7563D3199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F97A6-912A-EC45-2337-B390277C4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C279F-7A07-CB8E-B71E-4324A291D2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B9133C-3569-B1BC-2380-1214ED12B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AA9CB6-A4D8-FEF0-8134-746FBD68F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8/11/25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A25576-A7D9-776D-1EA7-DF11979F5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8E136F-FF62-3648-47FA-3E1B8FF70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9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42BA-14A3-767F-1298-D610C2871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69AF54-2B25-8714-B91F-E6720A181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8/11/25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F61C0D-C584-5AE1-179F-36A58EEE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AE39B4-7ADE-5801-3799-62B18C861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26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AF261F-A870-D09A-6B31-AD2F374D5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8/11/25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22A26A-88F0-3A97-250C-E5651F3F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9FAB9-68F7-EC25-2762-D783E043D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5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78B28-761D-7663-79F8-591A4C5B3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79510-E81C-CBCA-51BD-3D4F0D340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500938-AA5F-46CA-E24E-14FCE1B2C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760E5-D7FF-1389-C5A5-41797985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8/11/25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11416-456C-070A-D1BB-D3DD7438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69A4D-9390-AFEE-0AAB-61F4B8BF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3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90128-E462-CC42-3FE2-867B8E9FB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AA3076-DFD3-C305-8FE1-2C16830494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A0A96-EFCB-8875-8DC3-58AD187CF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81867-0903-87E5-ED0D-3FDA4262B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8/11/25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4865D-9C5D-D93B-2392-D36585444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8CAA2-FF4B-1FA0-8254-BA7A35308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48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E698BB-0D55-01C8-7B18-048260EF3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188DA-0F57-3333-702C-0DB39C622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6EF56-73DB-7B64-5265-241EC5217C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7C98FC-0AF0-AE45-A195-D023F30AD744}" type="datetimeFigureOut">
              <a:rPr lang="en-US" smtClean="0"/>
              <a:t>8/11/25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FE97B-A552-E793-7591-698AD9941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0762E-1E83-4B92-37A2-A7739E3BD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1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redux-toolkit.js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ypicode/json-server/issues/155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04DB4-F60F-39E5-4891-E552A08C3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6340"/>
            <a:ext cx="9144000" cy="1176700"/>
          </a:xfrm>
        </p:spPr>
        <p:txBody>
          <a:bodyPr/>
          <a:lstStyle/>
          <a:p>
            <a:r>
              <a:rPr lang="en-US" dirty="0"/>
              <a:t>What is React?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79B97B-DC7A-97DA-B1A1-B49714C5C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98618"/>
            <a:ext cx="9144000" cy="1280160"/>
          </a:xfrm>
        </p:spPr>
        <p:txBody>
          <a:bodyPr/>
          <a:lstStyle/>
          <a:p>
            <a:r>
              <a:rPr lang="en-US" dirty="0"/>
              <a:t>React is a JavaScript library for building user interface</a:t>
            </a:r>
          </a:p>
          <a:p>
            <a:r>
              <a:rPr lang="en-US" dirty="0"/>
              <a:t>Developed &amp; maintained by Facebook (Meta)</a:t>
            </a:r>
          </a:p>
        </p:txBody>
      </p:sp>
    </p:spTree>
    <p:extLst>
      <p:ext uri="{BB962C8B-B14F-4D97-AF65-F5344CB8AC3E}">
        <p14:creationId xmlns:p14="http://schemas.microsoft.com/office/powerpoint/2010/main" val="1901894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DFDD1-5C5F-CB09-9E92-9CDE58DA6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24BBB-5A72-5972-76E8-068EDAA9A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Netlify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396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088D7-BA4C-D620-C9C8-AF57FD324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38635-B54E-0291-766C-633C280B5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React Router Setup</a:t>
            </a:r>
          </a:p>
          <a:p>
            <a:r>
              <a:rPr lang="en-US" dirty="0"/>
              <a:t>Navigation</a:t>
            </a:r>
          </a:p>
          <a:p>
            <a:r>
              <a:rPr lang="en-US" dirty="0"/>
              <a:t>Route Parameters</a:t>
            </a:r>
          </a:p>
          <a:p>
            <a:r>
              <a:rPr lang="en-US" dirty="0"/>
              <a:t>No route parameter</a:t>
            </a:r>
          </a:p>
          <a:p>
            <a:r>
              <a:rPr lang="en-US" dirty="0"/>
              <a:t>Nested routes</a:t>
            </a:r>
          </a:p>
          <a:p>
            <a:r>
              <a:rPr lang="en-US" dirty="0"/>
              <a:t>Project Restructuring</a:t>
            </a:r>
          </a:p>
        </p:txBody>
      </p:sp>
    </p:spTree>
    <p:extLst>
      <p:ext uri="{BB962C8B-B14F-4D97-AF65-F5344CB8AC3E}">
        <p14:creationId xmlns:p14="http://schemas.microsoft.com/office/powerpoint/2010/main" val="4186249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C1B3A-8341-8274-94CC-F37AC4D64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Tailwindcss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AFCD5-60BD-4276-7CBF-092EC166E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Responsive Design</a:t>
            </a:r>
          </a:p>
        </p:txBody>
      </p:sp>
    </p:spTree>
    <p:extLst>
      <p:ext uri="{BB962C8B-B14F-4D97-AF65-F5344CB8AC3E}">
        <p14:creationId xmlns:p14="http://schemas.microsoft.com/office/powerpoint/2010/main" val="3503961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3FF30B-457A-877B-0768-C663032B67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2347" t="20761" r="12820" b="46240"/>
          <a:stretch/>
        </p:blipFill>
        <p:spPr>
          <a:xfrm>
            <a:off x="827314" y="203198"/>
            <a:ext cx="6981371" cy="579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402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079A8-2E75-8D85-DCC1-1AA24479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D8247-E362-9B8C-836B-5878815DE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dirty="0"/>
              <a:t>Cinema introduction-based application</a:t>
            </a:r>
          </a:p>
          <a:p>
            <a:r>
              <a:rPr lang="en-US" dirty="0"/>
              <a:t>Project Setup</a:t>
            </a:r>
          </a:p>
          <a:p>
            <a:r>
              <a:rPr lang="en-US" dirty="0"/>
              <a:t>Tailwind npm setup</a:t>
            </a:r>
          </a:p>
          <a:p>
            <a:r>
              <a:rPr lang="en-US" dirty="0"/>
              <a:t>TMDB API Documentation</a:t>
            </a:r>
          </a:p>
          <a:p>
            <a:r>
              <a:rPr lang="en-US" dirty="0"/>
              <a:t>UI Design (Tailwind &amp; Flowbite)</a:t>
            </a:r>
          </a:p>
          <a:p>
            <a:r>
              <a:rPr lang="en-US" dirty="0"/>
              <a:t>Navigation Structure</a:t>
            </a:r>
          </a:p>
          <a:p>
            <a:r>
              <a:rPr lang="en-US" dirty="0"/>
              <a:t>Dark Mode Integration</a:t>
            </a:r>
          </a:p>
          <a:p>
            <a:r>
              <a:rPr lang="en-US" dirty="0"/>
              <a:t>Movie List Structure</a:t>
            </a:r>
          </a:p>
          <a:p>
            <a:r>
              <a:rPr lang="en-US" dirty="0"/>
              <a:t>API Fetch Movie List</a:t>
            </a:r>
          </a:p>
          <a:p>
            <a:r>
              <a:rPr lang="en-US" dirty="0"/>
              <a:t>Custom Hook </a:t>
            </a:r>
            <a:r>
              <a:rPr lang="en-US" dirty="0" err="1"/>
              <a:t>useFetch</a:t>
            </a:r>
            <a:endParaRPr lang="en-US" dirty="0"/>
          </a:p>
          <a:p>
            <a:r>
              <a:rPr lang="en-US" dirty="0"/>
              <a:t>API Fetch Movie Search</a:t>
            </a:r>
          </a:p>
          <a:p>
            <a:r>
              <a:rPr lang="en-US" dirty="0"/>
              <a:t>Tailwind CSS Customization</a:t>
            </a:r>
          </a:p>
          <a:p>
            <a:r>
              <a:rPr lang="en-US" dirty="0" err="1"/>
              <a:t>PageNotFound</a:t>
            </a:r>
            <a:endParaRPr lang="en-US" dirty="0"/>
          </a:p>
          <a:p>
            <a:r>
              <a:rPr lang="en-US" dirty="0"/>
              <a:t>Individual movie information</a:t>
            </a:r>
          </a:p>
          <a:p>
            <a:r>
              <a:rPr lang="en-US" dirty="0"/>
              <a:t>Scroll Restoration</a:t>
            </a:r>
          </a:p>
          <a:p>
            <a:r>
              <a:rPr lang="en-US"/>
              <a:t>Dynamic Page Title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662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30E28-A9DA-BD91-CE06-030149EED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Shopmall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7C4C2-F4C8-94C2-B7BE-6BDBAC8F0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State Management</a:t>
            </a:r>
          </a:p>
          <a:p>
            <a:r>
              <a:rPr lang="en-US" dirty="0"/>
              <a:t>Context</a:t>
            </a:r>
          </a:p>
          <a:p>
            <a:r>
              <a:rPr lang="en-US" dirty="0"/>
              <a:t>Reducer</a:t>
            </a:r>
          </a:p>
          <a:p>
            <a:r>
              <a:rPr lang="en-US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3892011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rminator 3">
            <a:extLst>
              <a:ext uri="{FF2B5EF4-FFF2-40B4-BE49-F238E27FC236}">
                <a16:creationId xmlns:a16="http://schemas.microsoft.com/office/drawing/2014/main" id="{666227D7-8E36-77FD-2639-CAF3E3676968}"/>
              </a:ext>
            </a:extLst>
          </p:cNvPr>
          <p:cNvSpPr/>
          <p:nvPr/>
        </p:nvSpPr>
        <p:spPr>
          <a:xfrm>
            <a:off x="4611757" y="622852"/>
            <a:ext cx="2676939" cy="861391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App.js</a:t>
            </a:r>
            <a:endParaRPr lang="en-US" dirty="0"/>
          </a:p>
        </p:txBody>
      </p:sp>
      <p:sp>
        <p:nvSpPr>
          <p:cNvPr id="5" name="Terminator 4">
            <a:extLst>
              <a:ext uri="{FF2B5EF4-FFF2-40B4-BE49-F238E27FC236}">
                <a16:creationId xmlns:a16="http://schemas.microsoft.com/office/drawing/2014/main" id="{319F0228-221B-AEA9-36A2-28497A8A61BF}"/>
              </a:ext>
            </a:extLst>
          </p:cNvPr>
          <p:cNvSpPr/>
          <p:nvPr/>
        </p:nvSpPr>
        <p:spPr>
          <a:xfrm>
            <a:off x="1755915" y="1484243"/>
            <a:ext cx="2676939" cy="861391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Header.js</a:t>
            </a:r>
            <a:endParaRPr lang="en-US" dirty="0"/>
          </a:p>
        </p:txBody>
      </p:sp>
      <p:sp>
        <p:nvSpPr>
          <p:cNvPr id="6" name="Terminator 5">
            <a:extLst>
              <a:ext uri="{FF2B5EF4-FFF2-40B4-BE49-F238E27FC236}">
                <a16:creationId xmlns:a16="http://schemas.microsoft.com/office/drawing/2014/main" id="{8D739203-5F2E-E244-B360-2DB591CD3CA1}"/>
              </a:ext>
            </a:extLst>
          </p:cNvPr>
          <p:cNvSpPr/>
          <p:nvPr/>
        </p:nvSpPr>
        <p:spPr>
          <a:xfrm>
            <a:off x="6997149" y="1484243"/>
            <a:ext cx="2676939" cy="861391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AllRoutes.js</a:t>
            </a:r>
            <a:endParaRPr lang="en-US" dirty="0"/>
          </a:p>
        </p:txBody>
      </p:sp>
      <p:sp>
        <p:nvSpPr>
          <p:cNvPr id="7" name="Terminator 6">
            <a:extLst>
              <a:ext uri="{FF2B5EF4-FFF2-40B4-BE49-F238E27FC236}">
                <a16:creationId xmlns:a16="http://schemas.microsoft.com/office/drawing/2014/main" id="{458FBF88-AE98-036F-3FE6-86868E342DCB}"/>
              </a:ext>
            </a:extLst>
          </p:cNvPr>
          <p:cNvSpPr/>
          <p:nvPr/>
        </p:nvSpPr>
        <p:spPr>
          <a:xfrm>
            <a:off x="5546036" y="2998304"/>
            <a:ext cx="2676939" cy="861391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Home.js</a:t>
            </a:r>
            <a:endParaRPr lang="en-US" dirty="0"/>
          </a:p>
        </p:txBody>
      </p:sp>
      <p:sp>
        <p:nvSpPr>
          <p:cNvPr id="8" name="Terminator 7">
            <a:extLst>
              <a:ext uri="{FF2B5EF4-FFF2-40B4-BE49-F238E27FC236}">
                <a16:creationId xmlns:a16="http://schemas.microsoft.com/office/drawing/2014/main" id="{0E2129DC-3726-E923-453E-3C61264727E2}"/>
              </a:ext>
            </a:extLst>
          </p:cNvPr>
          <p:cNvSpPr/>
          <p:nvPr/>
        </p:nvSpPr>
        <p:spPr>
          <a:xfrm>
            <a:off x="9130749" y="2998304"/>
            <a:ext cx="2676939" cy="861391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Cart.js</a:t>
            </a:r>
            <a:endParaRPr lang="en-US" dirty="0"/>
          </a:p>
        </p:txBody>
      </p:sp>
      <p:sp>
        <p:nvSpPr>
          <p:cNvPr id="9" name="Terminator 8">
            <a:extLst>
              <a:ext uri="{FF2B5EF4-FFF2-40B4-BE49-F238E27FC236}">
                <a16:creationId xmlns:a16="http://schemas.microsoft.com/office/drawing/2014/main" id="{3CB0A0AF-A13D-417C-76D0-ADC8B52D4957}"/>
              </a:ext>
            </a:extLst>
          </p:cNvPr>
          <p:cNvSpPr/>
          <p:nvPr/>
        </p:nvSpPr>
        <p:spPr>
          <a:xfrm>
            <a:off x="5546035" y="5045765"/>
            <a:ext cx="2676939" cy="861391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ProductCard.js</a:t>
            </a:r>
            <a:endParaRPr lang="en-US" dirty="0"/>
          </a:p>
        </p:txBody>
      </p:sp>
      <p:sp>
        <p:nvSpPr>
          <p:cNvPr id="10" name="Terminator 9">
            <a:extLst>
              <a:ext uri="{FF2B5EF4-FFF2-40B4-BE49-F238E27FC236}">
                <a16:creationId xmlns:a16="http://schemas.microsoft.com/office/drawing/2014/main" id="{5F490C57-2A71-1FFE-55DA-903E711BAE5A}"/>
              </a:ext>
            </a:extLst>
          </p:cNvPr>
          <p:cNvSpPr/>
          <p:nvPr/>
        </p:nvSpPr>
        <p:spPr>
          <a:xfrm>
            <a:off x="9130749" y="5045765"/>
            <a:ext cx="2676939" cy="861391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CartCart.js</a:t>
            </a:r>
            <a:endParaRPr lang="en-US" dirty="0"/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602D3297-6269-33E8-2C3B-7B329A0F9229}"/>
              </a:ext>
            </a:extLst>
          </p:cNvPr>
          <p:cNvCxnSpPr>
            <a:stCxn id="4" idx="1"/>
            <a:endCxn id="5" idx="0"/>
          </p:cNvCxnSpPr>
          <p:nvPr/>
        </p:nvCxnSpPr>
        <p:spPr>
          <a:xfrm rot="10800000" flipV="1">
            <a:off x="3094385" y="1053547"/>
            <a:ext cx="1517372" cy="43069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AEEAE4E-6701-4339-AD5D-CD86B99490BA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7288696" y="1053548"/>
            <a:ext cx="1046923" cy="43069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14C6AC40-93F3-C3E7-9EF5-2A9910C51EE9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7283728" y="1946413"/>
            <a:ext cx="652670" cy="145111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C0871AB7-B0E7-1B3E-008D-9AA50B0B76D1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16200000" flipH="1">
            <a:off x="9076084" y="1605169"/>
            <a:ext cx="652670" cy="21336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48AE1B79-1C00-6721-1DB7-3808B23FA7F1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5400000">
            <a:off x="6291471" y="4452730"/>
            <a:ext cx="1186070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D48F5074-2846-80C9-1794-77F4BF2EDFF3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rot="5400000">
            <a:off x="9876184" y="4452730"/>
            <a:ext cx="1186070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93F8EA7-80E1-FAB4-E8F7-94AFB49D5566}"/>
              </a:ext>
            </a:extLst>
          </p:cNvPr>
          <p:cNvSpPr txBox="1"/>
          <p:nvPr/>
        </p:nvSpPr>
        <p:spPr>
          <a:xfrm>
            <a:off x="3326296" y="755374"/>
            <a:ext cx="757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1A9AE0-A4CE-C1DF-F856-BD1C35200A5D}"/>
              </a:ext>
            </a:extLst>
          </p:cNvPr>
          <p:cNvSpPr txBox="1"/>
          <p:nvPr/>
        </p:nvSpPr>
        <p:spPr>
          <a:xfrm>
            <a:off x="7409261" y="667650"/>
            <a:ext cx="757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E68B69-9E0D-092E-2F10-813CA14FB3D0}"/>
              </a:ext>
            </a:extLst>
          </p:cNvPr>
          <p:cNvSpPr txBox="1"/>
          <p:nvPr/>
        </p:nvSpPr>
        <p:spPr>
          <a:xfrm>
            <a:off x="8696019" y="2302637"/>
            <a:ext cx="757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Props</a:t>
            </a:r>
          </a:p>
        </p:txBody>
      </p:sp>
      <p:sp>
        <p:nvSpPr>
          <p:cNvPr id="28" name="Direct Access Storage 27">
            <a:extLst>
              <a:ext uri="{FF2B5EF4-FFF2-40B4-BE49-F238E27FC236}">
                <a16:creationId xmlns:a16="http://schemas.microsoft.com/office/drawing/2014/main" id="{6704CC3D-ACFC-8E78-33FA-8C3F9FF58D4D}"/>
              </a:ext>
            </a:extLst>
          </p:cNvPr>
          <p:cNvSpPr/>
          <p:nvPr/>
        </p:nvSpPr>
        <p:spPr>
          <a:xfrm rot="16200000">
            <a:off x="1533940" y="3448879"/>
            <a:ext cx="2166733" cy="1683028"/>
          </a:xfrm>
          <a:prstGeom prst="flowChartMagneticDru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60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B3875-5CD1-AC39-B804-352D0558D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and Reducers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2E83D-73FE-FEA8-E027-A7BB3EC07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useContext</a:t>
            </a:r>
            <a:r>
              <a:rPr lang="en-US" dirty="0"/>
              <a:t>: Global State Management</a:t>
            </a:r>
          </a:p>
          <a:p>
            <a:pPr marL="0" indent="0">
              <a:buNone/>
            </a:pPr>
            <a:r>
              <a:rPr lang="en-US" dirty="0"/>
              <a:t>Used to save state globally so state is available globally in our application.</a:t>
            </a:r>
          </a:p>
          <a:p>
            <a:pPr marL="0" indent="0">
              <a:buNone/>
            </a:pPr>
            <a:r>
              <a:rPr lang="en-US" dirty="0" err="1"/>
              <a:t>useReducers</a:t>
            </a:r>
            <a:r>
              <a:rPr lang="en-US" dirty="0"/>
              <a:t>: </a:t>
            </a:r>
            <a:r>
              <a:rPr lang="en-US" dirty="0" err="1"/>
              <a:t>Perfom</a:t>
            </a:r>
            <a:r>
              <a:rPr lang="en-US" dirty="0"/>
              <a:t> Actions On Global State</a:t>
            </a:r>
          </a:p>
          <a:p>
            <a:pPr marL="0" indent="0">
              <a:buNone/>
            </a:pPr>
            <a:r>
              <a:rPr lang="en-US" dirty="0"/>
              <a:t>Allow us to manage complex state logic</a:t>
            </a:r>
          </a:p>
          <a:p>
            <a:pPr marL="0" indent="0">
              <a:buNone/>
            </a:pPr>
            <a:r>
              <a:rPr lang="en-US" dirty="0"/>
              <a:t>Context – an API given to us by React, allowing for the passing of information to child components without the use of props</a:t>
            </a:r>
          </a:p>
          <a:p>
            <a:pPr marL="0" indent="0">
              <a:buNone/>
            </a:pPr>
            <a:r>
              <a:rPr lang="en-US" dirty="0"/>
              <a:t>Reducer – a pure function, accepting a state &amp; action, and returning a new state</a:t>
            </a:r>
          </a:p>
          <a:p>
            <a:pPr marL="0" indent="0">
              <a:buNone/>
            </a:pPr>
            <a:r>
              <a:rPr lang="en-US" dirty="0"/>
              <a:t>Action – an object literal, which describes a change to state</a:t>
            </a:r>
          </a:p>
          <a:p>
            <a:pPr marL="0" indent="0">
              <a:buNone/>
            </a:pPr>
            <a:r>
              <a:rPr lang="en-US" dirty="0" err="1"/>
              <a:t>useContext</a:t>
            </a:r>
            <a:r>
              <a:rPr lang="en-US" dirty="0"/>
              <a:t> – a react hook, allowing functional components to take advantage of the context</a:t>
            </a:r>
          </a:p>
          <a:p>
            <a:pPr marL="0" indent="0">
              <a:buNone/>
            </a:pPr>
            <a:r>
              <a:rPr lang="en-US" dirty="0" err="1"/>
              <a:t>useReducer</a:t>
            </a:r>
            <a:r>
              <a:rPr lang="en-US" dirty="0"/>
              <a:t> – a react hook, used in place of </a:t>
            </a:r>
            <a:r>
              <a:rPr lang="en-US" dirty="0" err="1"/>
              <a:t>useState</a:t>
            </a:r>
            <a:r>
              <a:rPr lang="en-US" dirty="0"/>
              <a:t>, generally for more complex state</a:t>
            </a:r>
          </a:p>
          <a:p>
            <a:pPr marL="0" indent="0">
              <a:buNone/>
            </a:pPr>
            <a:r>
              <a:rPr lang="en-US" dirty="0"/>
              <a:t>Dispatch – a function returned to us by </a:t>
            </a:r>
            <a:r>
              <a:rPr lang="en-US" dirty="0" err="1"/>
              <a:t>useReducer</a:t>
            </a:r>
            <a:r>
              <a:rPr lang="en-US" dirty="0"/>
              <a:t>, which sends action objects to the </a:t>
            </a:r>
            <a:r>
              <a:rPr lang="en-US"/>
              <a:t>reducer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502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CF9EF-EEE7-4B00-3D4C-D2A6FCA9B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D0431-30B8-5D65-1D80-5A8BCE013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npm install react-redux@8</a:t>
            </a:r>
          </a:p>
          <a:p>
            <a:r>
              <a:rPr lang="en-US" dirty="0"/>
              <a:t>npm install @</a:t>
            </a:r>
            <a:r>
              <a:rPr lang="en-US" dirty="0" err="1"/>
              <a:t>reduxjs</a:t>
            </a:r>
            <a:r>
              <a:rPr lang="en-US" dirty="0"/>
              <a:t>/toolkit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https://redux-toolkit.js.org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Project structure</a:t>
            </a:r>
          </a:p>
          <a:p>
            <a:r>
              <a:rPr lang="en-US" dirty="0"/>
              <a:t>Slice &amp; Action</a:t>
            </a:r>
          </a:p>
          <a:p>
            <a:r>
              <a:rPr lang="en-US" dirty="0"/>
              <a:t>Reducers Add &amp; Remove</a:t>
            </a:r>
          </a:p>
          <a:p>
            <a:r>
              <a:rPr lang="en-US" dirty="0"/>
              <a:t>Redux </a:t>
            </a:r>
            <a:r>
              <a:rPr lang="en-US"/>
              <a:t>store 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491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8A55E-36B9-652D-8B91-E65E831A6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4FD71-725C-B119-1811-FB04C491C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55000" lnSpcReduction="20000"/>
          </a:bodyPr>
          <a:lstStyle/>
          <a:p>
            <a:r>
              <a:rPr lang="en-US" dirty="0"/>
              <a:t>Project structure</a:t>
            </a:r>
          </a:p>
          <a:p>
            <a:r>
              <a:rPr lang="en-US" dirty="0"/>
              <a:t>Header Component</a:t>
            </a:r>
          </a:p>
          <a:p>
            <a:r>
              <a:rPr lang="en-US" dirty="0"/>
              <a:t>Product List</a:t>
            </a:r>
          </a:p>
          <a:p>
            <a:r>
              <a:rPr lang="en-US" dirty="0"/>
              <a:t>Rating Component</a:t>
            </a:r>
          </a:p>
          <a:p>
            <a:r>
              <a:rPr lang="en-US" dirty="0"/>
              <a:t>Filter</a:t>
            </a:r>
          </a:p>
          <a:p>
            <a:r>
              <a:rPr lang="en-US" dirty="0"/>
              <a:t>Individual Product Component</a:t>
            </a:r>
          </a:p>
          <a:p>
            <a:r>
              <a:rPr lang="en-US" dirty="0"/>
              <a:t>Dark Mode</a:t>
            </a:r>
          </a:p>
          <a:p>
            <a:r>
              <a:rPr lang="en-US" dirty="0">
                <a:hlinkClick r:id="rId2"/>
              </a:rPr>
              <a:t>https://github.com/typicode/json-server/issues/1550</a:t>
            </a:r>
            <a:endParaRPr lang="en-US" dirty="0"/>
          </a:p>
          <a:p>
            <a:r>
              <a:rPr lang="en-US" dirty="0"/>
              <a:t>Json-server-auth</a:t>
            </a:r>
          </a:p>
          <a:p>
            <a:r>
              <a:rPr lang="en-US" dirty="0"/>
              <a:t>API </a:t>
            </a:r>
            <a:r>
              <a:rPr lang="en-US" dirty="0" err="1"/>
              <a:t>LoginRegister</a:t>
            </a:r>
            <a:r>
              <a:rPr lang="en-US" dirty="0"/>
              <a:t> End Point</a:t>
            </a:r>
          </a:p>
          <a:p>
            <a:r>
              <a:rPr lang="en-US" dirty="0"/>
              <a:t>Session Storage</a:t>
            </a:r>
          </a:p>
          <a:p>
            <a:r>
              <a:rPr lang="en-US" dirty="0"/>
              <a:t>Toggle Dropdown(Hide)</a:t>
            </a:r>
          </a:p>
          <a:p>
            <a:r>
              <a:rPr lang="en-US" dirty="0"/>
              <a:t>Cart Interface</a:t>
            </a:r>
          </a:p>
          <a:p>
            <a:r>
              <a:rPr lang="en-US" dirty="0"/>
              <a:t>Cart context &amp; reducers</a:t>
            </a:r>
          </a:p>
          <a:p>
            <a:r>
              <a:rPr lang="en-US" dirty="0"/>
              <a:t>Condition check already </a:t>
            </a:r>
            <a:r>
              <a:rPr lang="en-US" dirty="0" err="1"/>
              <a:t>incart</a:t>
            </a:r>
            <a:endParaRPr lang="en-US" dirty="0"/>
          </a:p>
          <a:p>
            <a:r>
              <a:rPr lang="en-US" dirty="0"/>
              <a:t>Out of stock products</a:t>
            </a:r>
          </a:p>
          <a:p>
            <a:r>
              <a:rPr lang="en-US" dirty="0"/>
              <a:t>Protected routes</a:t>
            </a:r>
          </a:p>
          <a:p>
            <a:r>
              <a:rPr lang="en-US" dirty="0"/>
              <a:t>Checkout Modal - 				 </a:t>
            </a:r>
          </a:p>
          <a:p>
            <a:pPr marL="0" indent="0">
              <a:buNone/>
            </a:pPr>
            <a:r>
              <a:rPr lang="en-US" dirty="0" err="1"/>
              <a:t>npx</a:t>
            </a:r>
            <a:r>
              <a:rPr lang="en-US" dirty="0"/>
              <a:t> </a:t>
            </a:r>
            <a:r>
              <a:rPr lang="en-US" dirty="0" err="1"/>
              <a:t>json</a:t>
            </a:r>
            <a:r>
              <a:rPr lang="en-US" dirty="0"/>
              <a:t>-server-auth </a:t>
            </a:r>
            <a:r>
              <a:rPr lang="en-US" dirty="0" err="1"/>
              <a:t>db.json</a:t>
            </a:r>
            <a:r>
              <a:rPr lang="en-US" dirty="0"/>
              <a:t> -r </a:t>
            </a:r>
            <a:r>
              <a:rPr lang="en-US" dirty="0" err="1"/>
              <a:t>routes.json</a:t>
            </a:r>
            <a:r>
              <a:rPr lang="en-US" dirty="0"/>
              <a:t> –p 8000</a:t>
            </a:r>
          </a:p>
          <a:p>
            <a:r>
              <a:rPr lang="en-US" dirty="0"/>
              <a:t>Order Submit Function</a:t>
            </a:r>
          </a:p>
          <a:p>
            <a:r>
              <a:rPr lang="en-US" dirty="0" err="1"/>
              <a:t>orderPage</a:t>
            </a:r>
            <a:endParaRPr lang="en-US" dirty="0"/>
          </a:p>
          <a:p>
            <a:r>
              <a:rPr lang="en-US" dirty="0"/>
              <a:t>dashboard</a:t>
            </a:r>
          </a:p>
          <a:p>
            <a:r>
              <a:rPr lang="en-US" dirty="0"/>
              <a:t>Auth service API End Points</a:t>
            </a:r>
          </a:p>
          <a:p>
            <a:r>
              <a:rPr lang="en-US" dirty="0"/>
              <a:t>Product service API End Points</a:t>
            </a:r>
          </a:p>
          <a:p>
            <a:r>
              <a:rPr lang="en-US" dirty="0"/>
              <a:t>Page Not Found</a:t>
            </a:r>
          </a:p>
          <a:p>
            <a:r>
              <a:rPr lang="en-US" dirty="0"/>
              <a:t>Dynamic page title</a:t>
            </a:r>
          </a:p>
          <a:p>
            <a:r>
              <a:rPr lang="en-US" dirty="0"/>
              <a:t>Error handling</a:t>
            </a:r>
          </a:p>
          <a:p>
            <a:r>
              <a:rPr lang="en-US" dirty="0"/>
              <a:t>Env file</a:t>
            </a:r>
          </a:p>
          <a:p>
            <a:r>
              <a:rPr lang="en-US" dirty="0"/>
              <a:t>Frontend Deployment</a:t>
            </a:r>
          </a:p>
        </p:txBody>
      </p:sp>
    </p:spTree>
    <p:extLst>
      <p:ext uri="{BB962C8B-B14F-4D97-AF65-F5344CB8AC3E}">
        <p14:creationId xmlns:p14="http://schemas.microsoft.com/office/powerpoint/2010/main" val="2700808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022AD-7685-6F47-E3F9-2ED54203F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Component?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15129-2A9A-4200-ACFA-9D6A98ACA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component is a small, reusable piece of code that defines a part of a user interface.</a:t>
            </a:r>
          </a:p>
          <a:p>
            <a:r>
              <a:rPr lang="en-US" dirty="0"/>
              <a:t>They can be reused throughout an application, making it easier to build and maintain large, modular applications.</a:t>
            </a:r>
          </a:p>
          <a:p>
            <a:r>
              <a:rPr lang="en-US" dirty="0"/>
              <a:t>Components can be nested inside other components to create complex user interfaces.</a:t>
            </a:r>
          </a:p>
        </p:txBody>
      </p:sp>
    </p:spTree>
    <p:extLst>
      <p:ext uri="{BB962C8B-B14F-4D97-AF65-F5344CB8AC3E}">
        <p14:creationId xmlns:p14="http://schemas.microsoft.com/office/powerpoint/2010/main" val="2022900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A7EF5-8BBE-26EE-B3F1-D5A363D4F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2C5C9-DF8E-E06C-EAF8-DA6D69F0E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Portfolio</a:t>
            </a:r>
          </a:p>
          <a:p>
            <a:r>
              <a:rPr lang="en-US" dirty="0"/>
              <a:t>Project</a:t>
            </a:r>
          </a:p>
          <a:p>
            <a:r>
              <a:rPr lang="en-US" dirty="0" err="1"/>
              <a:t>Html+css+bootstrap</a:t>
            </a:r>
            <a:endParaRPr lang="en-US" dirty="0"/>
          </a:p>
          <a:p>
            <a:r>
              <a:rPr lang="en-US" dirty="0" err="1"/>
              <a:t>Javascript</a:t>
            </a:r>
            <a:r>
              <a:rPr lang="en-US" dirty="0"/>
              <a:t> – 10+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60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DB446-6BB6-ECA6-4FBC-60DF42A4A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6C7EB-275A-A495-2DA9-3EBBAA11C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node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/>
              <a:t>Vs code</a:t>
            </a:r>
          </a:p>
          <a:p>
            <a:r>
              <a:rPr lang="en-US" dirty="0"/>
              <a:t>Auto import</a:t>
            </a:r>
          </a:p>
          <a:p>
            <a:r>
              <a:rPr lang="en-US" dirty="0"/>
              <a:t>Es7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470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6D408-9F8E-5C86-2377-154198FAF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50B5B-50B1-A93A-CD6C-59737788E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Components Class &amp; Function Based</a:t>
            </a:r>
          </a:p>
          <a:p>
            <a:r>
              <a:rPr lang="en-US" dirty="0"/>
              <a:t>JSX In-depth Intro</a:t>
            </a:r>
          </a:p>
          <a:p>
            <a:pPr lvl="1"/>
            <a:r>
              <a:rPr lang="en-IN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 a single root element 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Close all the tags 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camelCase all most of the things! 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Basic Template Structure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States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Why we need States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State introduction hook ‘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useState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lvl="1"/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useState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Multiple</a:t>
            </a:r>
          </a:p>
          <a:p>
            <a:pPr lvl="1"/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useState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Array State Value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Conditional Templates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Multiple Components &amp; Fragments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Props In-depth Intro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Props Children</a:t>
            </a:r>
          </a:p>
          <a:p>
            <a:r>
              <a:rPr lang="en-IN" sz="2400">
                <a:latin typeface="Arial" panose="020B0604020202020204" pitchFamily="34" charset="0"/>
                <a:cs typeface="Arial" panose="020B0604020202020204" pitchFamily="34" charset="0"/>
              </a:rPr>
              <a:t>Props Drilling</a:t>
            </a:r>
            <a:b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689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cess 3">
            <a:extLst>
              <a:ext uri="{FF2B5EF4-FFF2-40B4-BE49-F238E27FC236}">
                <a16:creationId xmlns:a16="http://schemas.microsoft.com/office/drawing/2014/main" id="{A8E9FE5D-301A-E8AC-478F-76DEB7ED9068}"/>
              </a:ext>
            </a:extLst>
          </p:cNvPr>
          <p:cNvSpPr/>
          <p:nvPr/>
        </p:nvSpPr>
        <p:spPr>
          <a:xfrm>
            <a:off x="5168348" y="1219200"/>
            <a:ext cx="2160104" cy="54333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App</a:t>
            </a:r>
          </a:p>
        </p:txBody>
      </p:sp>
      <p:sp>
        <p:nvSpPr>
          <p:cNvPr id="5" name="Process 4">
            <a:extLst>
              <a:ext uri="{FF2B5EF4-FFF2-40B4-BE49-F238E27FC236}">
                <a16:creationId xmlns:a16="http://schemas.microsoft.com/office/drawing/2014/main" id="{8E493EC0-7A8B-07D9-E67E-9FC63818B0E2}"/>
              </a:ext>
            </a:extLst>
          </p:cNvPr>
          <p:cNvSpPr/>
          <p:nvPr/>
        </p:nvSpPr>
        <p:spPr>
          <a:xfrm>
            <a:off x="3677478" y="2988366"/>
            <a:ext cx="2160104" cy="54333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Header</a:t>
            </a:r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6CC250ED-6051-1439-1A20-AE51B0E28CA6}"/>
              </a:ext>
            </a:extLst>
          </p:cNvPr>
          <p:cNvSpPr/>
          <p:nvPr/>
        </p:nvSpPr>
        <p:spPr>
          <a:xfrm>
            <a:off x="6354420" y="2988366"/>
            <a:ext cx="2160104" cy="54333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Task list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95A48D64-B916-5BF4-ADA6-78D7BFF2D28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4890052" y="1630017"/>
            <a:ext cx="1225827" cy="149087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23FB7F13-FA3E-A1CE-6A7E-52132E731588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16200000" flipH="1">
            <a:off x="6228523" y="1782416"/>
            <a:ext cx="1225827" cy="118607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rocess 11">
            <a:extLst>
              <a:ext uri="{FF2B5EF4-FFF2-40B4-BE49-F238E27FC236}">
                <a16:creationId xmlns:a16="http://schemas.microsoft.com/office/drawing/2014/main" id="{F4787713-A41E-F2FE-3E07-07078E019677}"/>
              </a:ext>
            </a:extLst>
          </p:cNvPr>
          <p:cNvSpPr/>
          <p:nvPr/>
        </p:nvSpPr>
        <p:spPr>
          <a:xfrm>
            <a:off x="6493568" y="4711150"/>
            <a:ext cx="2160104" cy="54333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Task Card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4EDFF5AD-179A-E979-3032-C1EA190393CD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rot="16200000" flipH="1">
            <a:off x="6914324" y="4051853"/>
            <a:ext cx="1179445" cy="13914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D04083B-C277-3102-B5E2-92A291318C19}"/>
              </a:ext>
            </a:extLst>
          </p:cNvPr>
          <p:cNvSpPr txBox="1"/>
          <p:nvPr/>
        </p:nvSpPr>
        <p:spPr>
          <a:xfrm>
            <a:off x="7573620" y="3730732"/>
            <a:ext cx="107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props</a:t>
            </a:r>
          </a:p>
        </p:txBody>
      </p:sp>
      <p:sp>
        <p:nvSpPr>
          <p:cNvPr id="17" name="Process 16">
            <a:extLst>
              <a:ext uri="{FF2B5EF4-FFF2-40B4-BE49-F238E27FC236}">
                <a16:creationId xmlns:a16="http://schemas.microsoft.com/office/drawing/2014/main" id="{E4BE7BCA-7E40-873B-6394-506C96BECE42}"/>
              </a:ext>
            </a:extLst>
          </p:cNvPr>
          <p:cNvSpPr/>
          <p:nvPr/>
        </p:nvSpPr>
        <p:spPr>
          <a:xfrm>
            <a:off x="9594576" y="2988365"/>
            <a:ext cx="2160104" cy="54333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Footer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8C9C3F3A-B103-6BB8-BB7F-CDD1952F7223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 rot="16200000" flipH="1">
            <a:off x="7848601" y="162338"/>
            <a:ext cx="1225826" cy="442622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384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62A09-69A6-7318-A9A3-C4A2D1161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Styline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43462-BD1F-B21F-D79A-0896E2F3D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Level Styling</a:t>
            </a:r>
          </a:p>
          <a:p>
            <a:r>
              <a:rPr lang="en-US" dirty="0"/>
              <a:t>Component Level Styling</a:t>
            </a:r>
          </a:p>
          <a:p>
            <a:r>
              <a:rPr lang="en-US" dirty="0"/>
              <a:t>Inline Level Styling</a:t>
            </a:r>
          </a:p>
          <a:p>
            <a:r>
              <a:rPr lang="en-US" dirty="0"/>
              <a:t>Module level Styling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265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49411-78A8-FEA5-2F10-3B165B241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A4E89-584E-D8B8-5781-F0B7FA483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Forms &amp; Input</a:t>
            </a:r>
          </a:p>
          <a:p>
            <a:r>
              <a:rPr lang="en-US" dirty="0" err="1"/>
              <a:t>onChange</a:t>
            </a:r>
            <a:r>
              <a:rPr lang="en-US" dirty="0"/>
              <a:t> Event</a:t>
            </a:r>
          </a:p>
          <a:p>
            <a:r>
              <a:rPr lang="en-US" dirty="0"/>
              <a:t>Controlled Inputs</a:t>
            </a:r>
          </a:p>
          <a:p>
            <a:r>
              <a:rPr lang="en-US" dirty="0" err="1"/>
              <a:t>onSubmit</a:t>
            </a:r>
            <a:r>
              <a:rPr lang="en-US" dirty="0"/>
              <a:t> Event</a:t>
            </a:r>
          </a:p>
          <a:p>
            <a:r>
              <a:rPr lang="en-US" dirty="0" err="1"/>
              <a:t>addNew</a:t>
            </a:r>
            <a:r>
              <a:rPr lang="en-US" dirty="0"/>
              <a:t> Task</a:t>
            </a:r>
          </a:p>
          <a:p>
            <a:r>
              <a:rPr lang="en-US" dirty="0" err="1"/>
              <a:t>useRef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044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424FA-BCD0-DFD0-E307-7C3D96CF0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121"/>
            <a:ext cx="10515600" cy="4351338"/>
          </a:xfrm>
        </p:spPr>
        <p:txBody>
          <a:bodyPr numCol="2"/>
          <a:lstStyle/>
          <a:p>
            <a:r>
              <a:rPr lang="en-US" dirty="0"/>
              <a:t>JSON Server</a:t>
            </a:r>
          </a:p>
          <a:p>
            <a:r>
              <a:rPr lang="en-US" dirty="0" err="1"/>
              <a:t>useEffect</a:t>
            </a:r>
            <a:r>
              <a:rPr lang="en-US" dirty="0"/>
              <a:t> Hook</a:t>
            </a:r>
          </a:p>
          <a:p>
            <a:r>
              <a:rPr lang="en-US" dirty="0"/>
              <a:t>React </a:t>
            </a:r>
            <a:r>
              <a:rPr lang="en-US" dirty="0" err="1"/>
              <a:t>StrictMode</a:t>
            </a:r>
            <a:endParaRPr lang="en-US" dirty="0"/>
          </a:p>
          <a:p>
            <a:r>
              <a:rPr lang="en-US" dirty="0"/>
              <a:t>List Output</a:t>
            </a:r>
          </a:p>
          <a:p>
            <a:r>
              <a:rPr lang="en-US" dirty="0" err="1"/>
              <a:t>onClick</a:t>
            </a:r>
            <a:r>
              <a:rPr lang="en-US" dirty="0"/>
              <a:t> Event</a:t>
            </a:r>
          </a:p>
          <a:p>
            <a:r>
              <a:rPr lang="en-US" dirty="0" err="1"/>
              <a:t>useCallback</a:t>
            </a:r>
            <a:r>
              <a:rPr lang="en-US" dirty="0"/>
              <a:t> hook</a:t>
            </a:r>
          </a:p>
          <a:p>
            <a:r>
              <a:rPr lang="en-US" dirty="0"/>
              <a:t>custom hook</a:t>
            </a:r>
          </a:p>
          <a:p>
            <a:r>
              <a:rPr lang="en-US" dirty="0"/>
              <a:t>Loading State</a:t>
            </a:r>
          </a:p>
          <a:p>
            <a:r>
              <a:rPr lang="en-US" dirty="0"/>
              <a:t>Error Handling</a:t>
            </a:r>
          </a:p>
          <a:p>
            <a:r>
              <a:rPr lang="en-US" dirty="0"/>
              <a:t>Aborting Fetch Request</a:t>
            </a:r>
          </a:p>
          <a:p>
            <a:r>
              <a:rPr lang="en-US" dirty="0"/>
              <a:t>Infinite loops</a:t>
            </a:r>
          </a:p>
        </p:txBody>
      </p:sp>
    </p:spTree>
    <p:extLst>
      <p:ext uri="{BB962C8B-B14F-4D97-AF65-F5344CB8AC3E}">
        <p14:creationId xmlns:p14="http://schemas.microsoft.com/office/powerpoint/2010/main" val="817842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273B5-C8C6-3989-CE22-17B73D489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7C53A-7470-024F-7C90-6C260AC58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Project1</a:t>
            </a:r>
          </a:p>
          <a:p>
            <a:r>
              <a:rPr lang="en-US" dirty="0"/>
              <a:t>Project Structure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State </a:t>
            </a:r>
            <a:r>
              <a:rPr lang="en-US" dirty="0" err="1"/>
              <a:t>tasklist</a:t>
            </a:r>
            <a:r>
              <a:rPr lang="en-US" dirty="0"/>
              <a:t> &amp; </a:t>
            </a:r>
            <a:r>
              <a:rPr lang="en-US" dirty="0" err="1"/>
              <a:t>setTasklist</a:t>
            </a:r>
            <a:endParaRPr lang="en-US" dirty="0"/>
          </a:p>
          <a:p>
            <a:r>
              <a:rPr lang="en-US" dirty="0"/>
              <a:t>Function Edit &amp; Delete</a:t>
            </a:r>
          </a:p>
          <a:p>
            <a:r>
              <a:rPr lang="en-US" dirty="0"/>
              <a:t>Warning Undefine Value</a:t>
            </a:r>
          </a:p>
          <a:p>
            <a:r>
              <a:rPr lang="en-US" dirty="0"/>
              <a:t>Update Button</a:t>
            </a:r>
          </a:p>
          <a:p>
            <a:r>
              <a:rPr lang="en-US" dirty="0"/>
              <a:t>Local Storage Store All Tasks</a:t>
            </a:r>
          </a:p>
          <a:p>
            <a:r>
              <a:rPr lang="en-US" dirty="0"/>
              <a:t>Theme Change Background</a:t>
            </a:r>
          </a:p>
        </p:txBody>
      </p:sp>
    </p:spTree>
    <p:extLst>
      <p:ext uri="{BB962C8B-B14F-4D97-AF65-F5344CB8AC3E}">
        <p14:creationId xmlns:p14="http://schemas.microsoft.com/office/powerpoint/2010/main" val="3380210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8776</TotalTime>
  <Words>613</Words>
  <Application>Microsoft Macintosh PowerPoint</Application>
  <PresentationFormat>Widescreen</PresentationFormat>
  <Paragraphs>164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Office Theme</vt:lpstr>
      <vt:lpstr>What is React?</vt:lpstr>
      <vt:lpstr>What is Component?</vt:lpstr>
      <vt:lpstr>PowerPoint Presentation</vt:lpstr>
      <vt:lpstr>PowerPoint Presentation</vt:lpstr>
      <vt:lpstr>PowerPoint Presentation</vt:lpstr>
      <vt:lpstr>Styline</vt:lpstr>
      <vt:lpstr>Forms</vt:lpstr>
      <vt:lpstr>PowerPoint Presentation</vt:lpstr>
      <vt:lpstr>PowerPoint Presentation</vt:lpstr>
      <vt:lpstr>PowerPoint Presentation</vt:lpstr>
      <vt:lpstr>React Router</vt:lpstr>
      <vt:lpstr>Tailwindcss</vt:lpstr>
      <vt:lpstr>PowerPoint Presentation</vt:lpstr>
      <vt:lpstr>Project2</vt:lpstr>
      <vt:lpstr>Shopmall</vt:lpstr>
      <vt:lpstr>PowerPoint Presentation</vt:lpstr>
      <vt:lpstr>Context and Reducers</vt:lpstr>
      <vt:lpstr>Redux</vt:lpstr>
      <vt:lpstr>Code book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Aeeron Academy</dc:creator>
  <cp:lastModifiedBy>Aeeron Academy</cp:lastModifiedBy>
  <cp:revision>51</cp:revision>
  <dcterms:created xsi:type="dcterms:W3CDTF">2025-04-16T13:43:25Z</dcterms:created>
  <dcterms:modified xsi:type="dcterms:W3CDTF">2025-08-11T12:12:32Z</dcterms:modified>
</cp:coreProperties>
</file>