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346A-B440-B39C-99C7-EE80C8FE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E39D-57EB-1198-B1C9-7AF0FA39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BDE-77D3-0B4F-D63C-94132F4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641-A131-22C6-C684-30BF457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71A-B7AF-2238-3317-1E99DA5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9861-99CD-A106-02FD-14558AC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70B7-5C11-22B0-BCAF-B3F5297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DD61-1BCB-5120-22A8-9465E149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1E5-263C-DA35-F6D8-E28F653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C69-BC62-F046-A4A9-9850112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E819-52AC-417C-ADBD-091CBDCB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9B91-E064-4BFF-66B6-7E86ECC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E04-B3F0-B15C-7A98-78191EA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767-4A16-5248-E748-E618B9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05B3-3D9D-2285-3C3E-8B8B18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B02-0AFE-12BE-A556-AF4B7B8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4CE4-847A-DF39-A082-F386AD1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4BC-E229-3F2D-8449-FC5055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DA7-9282-C936-BDC2-A345107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A38-9662-43F5-5DDD-DB6E7F4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6F67-B165-777A-DEC7-01CCF65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04C4-6D12-3579-E4E1-1C5A7AE0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C39-C8BA-1355-7278-87398D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487D-81BB-AC5C-8068-E37E649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7E-A043-2B23-C78B-0F7B00E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4F44-746C-89CA-762E-0EEF0A0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A31-C872-F737-BA73-718CBC01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C67D-3B20-4AF5-4E8E-E25E72FC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F5C-5AD6-505D-6B22-9098273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A79-A28E-C7D5-337B-4E03152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D129-7F76-051D-8641-3789081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13E-7095-A11E-3204-4F148F0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BA6D-09C7-001A-3934-481C288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84A9-C4E9-0FEC-6E50-7FDBE4CD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EF8E-6D05-04D5-8382-D4BEF7C9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38AC-DE5B-410F-6ABE-C691E1C0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339E-0524-5156-B181-244847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862C-1A84-FE5B-9C7A-E0E5334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CE98-8F1B-9036-330B-214BC72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36D-0FC9-5831-D13D-B684C01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068-CC41-C6E6-80B4-C0FF4A6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7DB-2704-1CDE-795F-8B48B932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AC3C-5B18-C637-0CC2-121FB2A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300F0-B3D1-E785-1835-6297A25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80D5-9E21-6081-A3E4-9297A0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6C62-A3BB-550D-0D1C-17517576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19B3-BB4A-ACE2-51F9-DA6C972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893-58CA-CF83-6E1C-DE8BAF2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96A7-830D-A6D4-DBBB-20906383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CCB-2DAC-0CEB-E7F5-2B8FD75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8B4B-5F3A-CF1D-DF6E-50CC95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3C07-061E-6534-3495-82E35DD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7D0-C7DD-AA6D-3CFE-DCCD195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5237-A031-43E7-79B4-722B5091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220-D1A4-81A9-A229-FB9F81C3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C05C-E615-153F-3033-0A92D55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CFB-9107-3DA2-B231-2E14BCF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68B0-5712-5CDB-BEA2-87A195C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0B28-B330-8A1A-48A5-95ED5906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98EC-3B16-59A1-9F2D-A83E169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B94-F843-8528-F904-281A9F3A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8D66-D1E1-489E-B08C-301570902999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A7-6EEA-D4DE-6942-5931C1B2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E49D-16FC-B805-E182-918BBA6A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A70-10EB-63A7-B078-ECD66E4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E531-D825-3C39-7578-430EE5E3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41123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764A-53FE-B87C-7BAC-E25D726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B8E-A176-5013-5966-8637492E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Font-size:15px;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004-7726-9782-067A-5B00F59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AEE-756D-5AB0-CE51-65BFA28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.list-menu{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.footer{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.body{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7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FBA-BE7A-4100-19FF-BD79B0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99FD-45D8-E47F-C522-EAC2799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#menu{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class=“</a:t>
            </a:r>
            <a:r>
              <a:rPr lang="en-US" dirty="0" err="1"/>
              <a:t>xyz</a:t>
            </a:r>
            <a:r>
              <a:rPr lang="en-US" dirty="0"/>
              <a:t>” id=“menu”&gt;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738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2E0-DDA8-5A8B-05B5-B581F02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B68-B52C-5C47-22A1-1315CB4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 use				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637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6E7-2085-A366-6DA9-158D96B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91B0-6709-EEB4-F454-E1F1F75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09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84F-B9F8-05BB-7FDA-71C5AFE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57-9F95-1162-1904-C43D609F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Border-width: 2px;</a:t>
            </a:r>
          </a:p>
          <a:p>
            <a:r>
              <a:rPr lang="en-US" dirty="0"/>
              <a:t>Border-style: solid;</a:t>
            </a:r>
          </a:p>
          <a:p>
            <a:r>
              <a:rPr lang="en-US" dirty="0"/>
              <a:t>Border-color: red;</a:t>
            </a:r>
          </a:p>
          <a:p>
            <a:endParaRPr lang="en-US" dirty="0"/>
          </a:p>
          <a:p>
            <a:r>
              <a:rPr lang="en-US" dirty="0"/>
              <a:t>Border: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7397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40-AF0A-9352-F580-03DDF46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1FCE-B3B3-06FA-82B7-5E42059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1571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BDE-19B4-BFC7-38F8-B1BA6C4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6204"/>
            <a:ext cx="5257800" cy="1325563"/>
          </a:xfrm>
        </p:spPr>
        <p:txBody>
          <a:bodyPr/>
          <a:lstStyle/>
          <a:p>
            <a:r>
              <a:rPr lang="en-US" dirty="0"/>
              <a:t>CSS 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F5DD-8010-31F9-CDE1-F21321D2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829" y="1516517"/>
            <a:ext cx="2454729" cy="4351338"/>
          </a:xfrm>
        </p:spPr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Outline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3694794" y="4180114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Outline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3933371" y="4572000"/>
            <a:ext cx="3164115" cy="1780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Outline-width:2px;</a:t>
            </a:r>
          </a:p>
          <a:p>
            <a:r>
              <a:rPr lang="en-US" dirty="0" err="1"/>
              <a:t>Outline-style:solid</a:t>
            </a:r>
            <a:endParaRPr lang="en-US" dirty="0"/>
          </a:p>
          <a:p>
            <a:r>
              <a:rPr lang="en-US" dirty="0" err="1"/>
              <a:t>Outline-color:red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271946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CSS Padding </a:t>
            </a:r>
            <a:r>
              <a:rPr lang="en-US" sz="4000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Padding-top</a:t>
            </a:r>
            <a:endParaRPr lang="en-US" dirty="0"/>
          </a:p>
          <a:p>
            <a:r>
              <a:rPr lang="en-US"/>
              <a:t>Padding-right</a:t>
            </a:r>
            <a:endParaRPr lang="en-US" dirty="0"/>
          </a:p>
          <a:p>
            <a:r>
              <a:rPr lang="en-US"/>
              <a:t>Padding-bottom</a:t>
            </a:r>
            <a:endParaRPr lang="en-US" dirty="0"/>
          </a:p>
          <a:p>
            <a:r>
              <a:rPr lang="en-US"/>
              <a:t>Padding-left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CSS Padding </a:t>
            </a:r>
            <a:r>
              <a:rPr lang="en-US" sz="3200" dirty="0"/>
              <a:t>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10px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10px</a:t>
            </a:r>
          </a:p>
          <a:p>
            <a:r>
              <a:rPr lang="en-US" sz="1600"/>
              <a:t>Padding-left</a:t>
            </a:r>
            <a:r>
              <a:rPr lang="en-US" sz="1600" dirty="0"/>
              <a:t>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</a:t>
            </a:r>
          </a:p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20px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15px</a:t>
            </a:r>
          </a:p>
          <a:p>
            <a:r>
              <a:rPr lang="en-US" sz="1600"/>
              <a:t>Padding-left</a:t>
            </a:r>
            <a:r>
              <a:rPr lang="en-US" sz="1600" dirty="0"/>
              <a:t>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CSS Margin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Margin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10px</a:t>
            </a:r>
          </a:p>
          <a:p>
            <a:r>
              <a:rPr lang="en-US" sz="1600" dirty="0"/>
              <a:t>Margin-bottom: 10px</a:t>
            </a:r>
          </a:p>
          <a:p>
            <a:r>
              <a:rPr lang="en-US" sz="1600" dirty="0"/>
              <a:t>Margin-left: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: 10px</a:t>
            </a:r>
          </a:p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20px</a:t>
            </a:r>
          </a:p>
          <a:p>
            <a:r>
              <a:rPr lang="en-US" sz="1600" dirty="0"/>
              <a:t>Margin-bottom: 15px</a:t>
            </a:r>
          </a:p>
          <a:p>
            <a:r>
              <a:rPr lang="en-US" sz="1600" dirty="0"/>
              <a:t>Margin-left: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 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93B-8123-9FD9-2504-86568F1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E64-01A8-0D9F-9F78-2237B78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the HTML tags</a:t>
            </a:r>
          </a:p>
          <a:p>
            <a:r>
              <a:rPr lang="en-US" dirty="0"/>
              <a:t>Responsive website</a:t>
            </a:r>
          </a:p>
          <a:p>
            <a:r>
              <a:rPr lang="en-US" dirty="0"/>
              <a:t>Animation on webpage</a:t>
            </a:r>
          </a:p>
          <a:p>
            <a:r>
              <a:rPr lang="en-US" dirty="0"/>
              <a:t>2D and 3D Transformation of HTML Elements</a:t>
            </a:r>
          </a:p>
          <a:p>
            <a:r>
              <a:rPr lang="en-US" dirty="0"/>
              <a:t>Website development process fast</a:t>
            </a:r>
          </a:p>
        </p:txBody>
      </p:sp>
    </p:spTree>
    <p:extLst>
      <p:ext uri="{BB962C8B-B14F-4D97-AF65-F5344CB8AC3E}">
        <p14:creationId xmlns:p14="http://schemas.microsoft.com/office/powerpoint/2010/main" val="320335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FCA-4D18-15C1-7B5C-A9F19EB6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BEB-8DA2-7CE9-C3C9-F392322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224-3487-3533-EEDF-CC143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7E3-13A2-516A-78A6-25FF9E18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78054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C48-E786-876D-1F9D-A03A1F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2EF-019F-CE4E-53AF-2599DF75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5516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434-0E0A-3893-ABA2-6539C9F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30-9629-4972-5838-4C7FD32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&lt;h1 </a:t>
            </a:r>
            <a:r>
              <a:rPr lang="en-US" sz="3600" dirty="0">
                <a:solidFill>
                  <a:srgbClr val="FF0000"/>
                </a:solidFill>
              </a:rPr>
              <a:t>style=“color:green;font-size:15px; ”</a:t>
            </a:r>
            <a:r>
              <a:rPr lang="en-US" sz="3600" dirty="0"/>
              <a:t>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1099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48F-6B16-56C8-6136-6233797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ACB-BBCA-F26F-0E35-3900FA9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&lt;style&gt;</a:t>
            </a:r>
          </a:p>
          <a:p>
            <a:pPr marL="0" indent="0">
              <a:buNone/>
            </a:pPr>
            <a:r>
              <a:rPr lang="en-US" dirty="0"/>
              <a:t>		h1{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color: green;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 Hello World 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93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1E0-8B0A-0F20-1BC7-5BF86E0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Externel</a:t>
            </a:r>
            <a:r>
              <a:rPr lang="en-US" dirty="0"/>
              <a:t> Style Sheet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73BD753-94A6-1932-CCB1-8EDDF96DE879}"/>
              </a:ext>
            </a:extLst>
          </p:cNvPr>
          <p:cNvSpPr/>
          <p:nvPr/>
        </p:nvSpPr>
        <p:spPr>
          <a:xfrm>
            <a:off x="6647543" y="1553029"/>
            <a:ext cx="3018971" cy="132556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2173-16C0-BE36-AECA-6DC6C7547282}"/>
              </a:ext>
            </a:extLst>
          </p:cNvPr>
          <p:cNvSpPr txBox="1"/>
          <p:nvPr/>
        </p:nvSpPr>
        <p:spPr>
          <a:xfrm>
            <a:off x="1132114" y="4034971"/>
            <a:ext cx="9317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&lt;head&gt;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&lt;link </a:t>
            </a:r>
            <a:r>
              <a:rPr lang="en-US" sz="2800" b="1" dirty="0" err="1">
                <a:solidFill>
                  <a:srgbClr val="FF0000"/>
                </a:solidFill>
              </a:rPr>
              <a:t>rel</a:t>
            </a:r>
            <a:r>
              <a:rPr lang="en-US" sz="2800" b="1" dirty="0">
                <a:solidFill>
                  <a:srgbClr val="FF0000"/>
                </a:solidFill>
              </a:rPr>
              <a:t>=“stylesheet” type=“text/</a:t>
            </a:r>
            <a:r>
              <a:rPr lang="en-US" sz="2800" b="1" dirty="0" err="1">
                <a:solidFill>
                  <a:srgbClr val="FF0000"/>
                </a:solidFill>
              </a:rPr>
              <a:t>css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=“style.css”&gt;</a:t>
            </a:r>
          </a:p>
          <a:p>
            <a:r>
              <a:rPr lang="en-US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87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D97-C749-A190-A380-62E5FBE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989"/>
          </a:xfrm>
        </p:spPr>
        <p:txBody>
          <a:bodyPr/>
          <a:lstStyle/>
          <a:p>
            <a:r>
              <a:rPr lang="en-US" dirty="0"/>
              <a:t>CSS Color &amp; Background-Color</a:t>
            </a:r>
            <a:br>
              <a:rPr lang="en-US" dirty="0"/>
            </a:br>
            <a:r>
              <a:rPr lang="en-US" dirty="0"/>
              <a:t>CSS </a:t>
            </a:r>
            <a:r>
              <a:rPr lang="en-US" dirty="0" err="1"/>
              <a:t>Baisc</a:t>
            </a:r>
            <a:r>
              <a:rPr lang="en-US" dirty="0"/>
              <a:t> Selectors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155-263C-5E8B-1459-E10D312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724-06DE-9949-2A8D-20FF2CE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By Tag name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3600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409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CSS3</vt:lpstr>
      <vt:lpstr>Why Learn CSS ?</vt:lpstr>
      <vt:lpstr>Software Requirement</vt:lpstr>
      <vt:lpstr>Ways to implement CSS</vt:lpstr>
      <vt:lpstr>Inline Style</vt:lpstr>
      <vt:lpstr>Inpage Style Tag</vt:lpstr>
      <vt:lpstr>Externel Style Sheet</vt:lpstr>
      <vt:lpstr>CSS Color &amp; Background-Color CSS Baisc Selectors </vt:lpstr>
      <vt:lpstr>CSS Basic Selector</vt:lpstr>
      <vt:lpstr>Tag Name Selector </vt:lpstr>
      <vt:lpstr>Class Selector</vt:lpstr>
      <vt:lpstr>Id Selector</vt:lpstr>
      <vt:lpstr>Id Selector vs Class Sector</vt:lpstr>
      <vt:lpstr>Border style</vt:lpstr>
      <vt:lpstr>CSS Border Shorthand</vt:lpstr>
      <vt:lpstr>CSS Border Side</vt:lpstr>
      <vt:lpstr>CSS Outline Style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</cp:revision>
  <dcterms:created xsi:type="dcterms:W3CDTF">2024-06-20T13:49:48Z</dcterms:created>
  <dcterms:modified xsi:type="dcterms:W3CDTF">2024-06-21T14:59:52Z</dcterms:modified>
</cp:coreProperties>
</file>