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628"/>
  </p:normalViewPr>
  <p:slideViewPr>
    <p:cSldViewPr snapToGrid="0">
      <p:cViewPr varScale="1">
        <p:scale>
          <a:sx n="95" d="100"/>
          <a:sy n="9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54DD-F7AD-FAE2-91B5-7D37184B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/>
              <a:t>Deleting products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2847</Words>
  <Application>Microsoft Macintosh PowerPoint</Application>
  <PresentationFormat>Widescreen</PresentationFormat>
  <Paragraphs>547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27</cp:revision>
  <dcterms:created xsi:type="dcterms:W3CDTF">2025-01-06T13:42:45Z</dcterms:created>
  <dcterms:modified xsi:type="dcterms:W3CDTF">2025-03-12T12:47:06Z</dcterms:modified>
</cp:coreProperties>
</file>