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/>
    <p:restoredTop sz="94658"/>
  </p:normalViewPr>
  <p:slideViewPr>
    <p:cSldViewPr snapToGrid="0">
      <p:cViewPr varScale="1">
        <p:scale>
          <a:sx n="97" d="100"/>
          <a:sy n="97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-toolkit.j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picode/json-server/issues/155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Netlify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D7-BA4C-D620-C9C8-AF57FD3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8635-B54E-0291-766C-633C280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Router Setup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No route parameter</a:t>
            </a:r>
          </a:p>
          <a:p>
            <a:r>
              <a:rPr lang="en-US" dirty="0"/>
              <a:t>Nested routes</a:t>
            </a:r>
          </a:p>
          <a:p>
            <a:r>
              <a:rPr lang="en-US" dirty="0"/>
              <a:t>Project Restructuring</a:t>
            </a:r>
          </a:p>
        </p:txBody>
      </p:sp>
    </p:spTree>
    <p:extLst>
      <p:ext uri="{BB962C8B-B14F-4D97-AF65-F5344CB8AC3E}">
        <p14:creationId xmlns:p14="http://schemas.microsoft.com/office/powerpoint/2010/main" val="418624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B3A-8341-8274-94CC-F37AC4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Tailwindcss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FCD5-60BD-4276-7CBF-092EC16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5039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FF30B-457A-877B-0768-C663032B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47" t="20761" r="12820" b="46240"/>
          <a:stretch/>
        </p:blipFill>
        <p:spPr>
          <a:xfrm>
            <a:off x="827314" y="203198"/>
            <a:ext cx="6981371" cy="57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9A8-2E75-8D85-DCC1-1AA244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8247-E362-9B8C-836B-5878815D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Cinema introduction-based application</a:t>
            </a:r>
          </a:p>
          <a:p>
            <a:r>
              <a:rPr lang="en-US" dirty="0"/>
              <a:t>Project Setup</a:t>
            </a:r>
          </a:p>
          <a:p>
            <a:r>
              <a:rPr lang="en-US" dirty="0"/>
              <a:t>Tailwind npm setup</a:t>
            </a:r>
          </a:p>
          <a:p>
            <a:r>
              <a:rPr lang="en-US" dirty="0"/>
              <a:t>TMDB API Documentation</a:t>
            </a:r>
          </a:p>
          <a:p>
            <a:r>
              <a:rPr lang="en-US" dirty="0"/>
              <a:t>UI Design (Tailwind &amp; Flowbite)</a:t>
            </a:r>
          </a:p>
          <a:p>
            <a:r>
              <a:rPr lang="en-US" dirty="0"/>
              <a:t>Navigation Structure</a:t>
            </a:r>
          </a:p>
          <a:p>
            <a:r>
              <a:rPr lang="en-US" dirty="0"/>
              <a:t>Dark Mode Integration</a:t>
            </a:r>
          </a:p>
          <a:p>
            <a:r>
              <a:rPr lang="en-US" dirty="0"/>
              <a:t>Movie List Structure</a:t>
            </a:r>
          </a:p>
          <a:p>
            <a:r>
              <a:rPr lang="en-US" dirty="0"/>
              <a:t>API Fetch Movie List</a:t>
            </a:r>
          </a:p>
          <a:p>
            <a:r>
              <a:rPr lang="en-US" dirty="0"/>
              <a:t>Custom Hook </a:t>
            </a:r>
            <a:r>
              <a:rPr lang="en-US" dirty="0" err="1"/>
              <a:t>useFetch</a:t>
            </a:r>
            <a:endParaRPr lang="en-US" dirty="0"/>
          </a:p>
          <a:p>
            <a:r>
              <a:rPr lang="en-US" dirty="0"/>
              <a:t>API Fetch Movie Search</a:t>
            </a:r>
          </a:p>
          <a:p>
            <a:r>
              <a:rPr lang="en-US" dirty="0"/>
              <a:t>Tailwind CSS Customization</a:t>
            </a:r>
          </a:p>
          <a:p>
            <a:r>
              <a:rPr lang="en-US" dirty="0" err="1"/>
              <a:t>PageNotFound</a:t>
            </a:r>
            <a:endParaRPr lang="en-US" dirty="0"/>
          </a:p>
          <a:p>
            <a:r>
              <a:rPr lang="en-US" dirty="0"/>
              <a:t>Individual movie information</a:t>
            </a:r>
          </a:p>
          <a:p>
            <a:r>
              <a:rPr lang="en-US" dirty="0"/>
              <a:t>Scroll Restoration</a:t>
            </a:r>
          </a:p>
          <a:p>
            <a:r>
              <a:rPr lang="en-US"/>
              <a:t>Dynamic Page Title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0E28-A9DA-BD91-CE06-030149EE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Shopmall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C4C2-F4C8-94C2-B7BE-6BDBAC8F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Management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Reducer</a:t>
            </a:r>
          </a:p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9201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666227D7-8E36-77FD-2639-CAF3E3676968}"/>
              </a:ext>
            </a:extLst>
          </p:cNvPr>
          <p:cNvSpPr/>
          <p:nvPr/>
        </p:nvSpPr>
        <p:spPr>
          <a:xfrm>
            <a:off x="4611757" y="622852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319F0228-221B-AEA9-36A2-28497A8A61BF}"/>
              </a:ext>
            </a:extLst>
          </p:cNvPr>
          <p:cNvSpPr/>
          <p:nvPr/>
        </p:nvSpPr>
        <p:spPr>
          <a:xfrm>
            <a:off x="1755915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Header.js</a:t>
            </a:r>
            <a:endParaRPr lang="en-US" dirty="0"/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8D739203-5F2E-E244-B360-2DB591CD3CA1}"/>
              </a:ext>
            </a:extLst>
          </p:cNvPr>
          <p:cNvSpPr/>
          <p:nvPr/>
        </p:nvSpPr>
        <p:spPr>
          <a:xfrm>
            <a:off x="6997149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AllRoutes.js</a:t>
            </a:r>
            <a:endParaRPr lang="en-US" dirty="0"/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458FBF88-AE98-036F-3FE6-86868E342DCB}"/>
              </a:ext>
            </a:extLst>
          </p:cNvPr>
          <p:cNvSpPr/>
          <p:nvPr/>
        </p:nvSpPr>
        <p:spPr>
          <a:xfrm>
            <a:off x="5546036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Home.js</a:t>
            </a:r>
            <a:endParaRPr lang="en-US" dirty="0"/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0E2129DC-3726-E923-453E-3C61264727E2}"/>
              </a:ext>
            </a:extLst>
          </p:cNvPr>
          <p:cNvSpPr/>
          <p:nvPr/>
        </p:nvSpPr>
        <p:spPr>
          <a:xfrm>
            <a:off x="9130749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Cart.js</a:t>
            </a:r>
            <a:endParaRPr lang="en-US" dirty="0"/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3CB0A0AF-A13D-417C-76D0-ADC8B52D4957}"/>
              </a:ext>
            </a:extLst>
          </p:cNvPr>
          <p:cNvSpPr/>
          <p:nvPr/>
        </p:nvSpPr>
        <p:spPr>
          <a:xfrm>
            <a:off x="5546035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ProductCard.js</a:t>
            </a:r>
            <a:endParaRPr lang="en-US" dirty="0"/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5F490C57-2A71-1FFE-55DA-903E711BAE5A}"/>
              </a:ext>
            </a:extLst>
          </p:cNvPr>
          <p:cNvSpPr/>
          <p:nvPr/>
        </p:nvSpPr>
        <p:spPr>
          <a:xfrm>
            <a:off x="9130749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CartCart.js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02D3297-6269-33E8-2C3B-7B329A0F9229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094385" y="1053547"/>
            <a:ext cx="1517372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AEEAE4E-6701-4339-AD5D-CD86B99490BA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288696" y="1053548"/>
            <a:ext cx="1046923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4C6AC40-93F3-C3E7-9EF5-2A9910C51E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283728" y="1946413"/>
            <a:ext cx="652670" cy="14511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0871AB7-B0E7-1B3E-008D-9AA50B0B76D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9076084" y="1605169"/>
            <a:ext cx="652670" cy="2133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8AE1B79-1C00-6721-1DB7-3808B23FA7F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6291471" y="4452730"/>
            <a:ext cx="118607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8F5074-2846-80C9-1794-77F4BF2EDFF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9876184" y="4452730"/>
            <a:ext cx="118607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3F8EA7-80E1-FAB4-E8F7-94AFB49D5566}"/>
              </a:ext>
            </a:extLst>
          </p:cNvPr>
          <p:cNvSpPr txBox="1"/>
          <p:nvPr/>
        </p:nvSpPr>
        <p:spPr>
          <a:xfrm>
            <a:off x="3326296" y="755374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1A9AE0-A4CE-C1DF-F856-BD1C35200A5D}"/>
              </a:ext>
            </a:extLst>
          </p:cNvPr>
          <p:cNvSpPr txBox="1"/>
          <p:nvPr/>
        </p:nvSpPr>
        <p:spPr>
          <a:xfrm>
            <a:off x="7409261" y="667650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E68B69-9E0D-092E-2F10-813CA14FB3D0}"/>
              </a:ext>
            </a:extLst>
          </p:cNvPr>
          <p:cNvSpPr txBox="1"/>
          <p:nvPr/>
        </p:nvSpPr>
        <p:spPr>
          <a:xfrm>
            <a:off x="8696019" y="2302637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8" name="Direct Access Storage 27">
            <a:extLst>
              <a:ext uri="{FF2B5EF4-FFF2-40B4-BE49-F238E27FC236}">
                <a16:creationId xmlns:a16="http://schemas.microsoft.com/office/drawing/2014/main" id="{6704CC3D-ACFC-8E78-33FA-8C3F9FF58D4D}"/>
              </a:ext>
            </a:extLst>
          </p:cNvPr>
          <p:cNvSpPr/>
          <p:nvPr/>
        </p:nvSpPr>
        <p:spPr>
          <a:xfrm rot="16200000">
            <a:off x="1533940" y="3448879"/>
            <a:ext cx="2166733" cy="1683028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3875-5CD1-AC39-B804-352D0558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E83D-73FE-FEA8-E027-A7BB3EC0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: Global State Management</a:t>
            </a:r>
          </a:p>
          <a:p>
            <a:pPr marL="0" indent="0">
              <a:buNone/>
            </a:pPr>
            <a:r>
              <a:rPr lang="en-US" dirty="0"/>
              <a:t>Used to save state globally so state is available globally in our application.</a:t>
            </a:r>
          </a:p>
          <a:p>
            <a:pPr marL="0" indent="0">
              <a:buNone/>
            </a:pPr>
            <a:r>
              <a:rPr lang="en-US" dirty="0" err="1"/>
              <a:t>useReducers</a:t>
            </a:r>
            <a:r>
              <a:rPr lang="en-US" dirty="0"/>
              <a:t>: </a:t>
            </a:r>
            <a:r>
              <a:rPr lang="en-US" dirty="0" err="1"/>
              <a:t>Perfom</a:t>
            </a:r>
            <a:r>
              <a:rPr lang="en-US" dirty="0"/>
              <a:t> Actions On Global State</a:t>
            </a:r>
          </a:p>
          <a:p>
            <a:pPr marL="0" indent="0">
              <a:buNone/>
            </a:pPr>
            <a:r>
              <a:rPr lang="en-US" dirty="0"/>
              <a:t>Allow us to manage complex state logic</a:t>
            </a:r>
          </a:p>
          <a:p>
            <a:pPr marL="0" indent="0">
              <a:buNone/>
            </a:pPr>
            <a:r>
              <a:rPr lang="en-US" dirty="0"/>
              <a:t>Context – an API given to us by React, allowing for the passing of information to child components without the use of props</a:t>
            </a:r>
          </a:p>
          <a:p>
            <a:pPr marL="0" indent="0">
              <a:buNone/>
            </a:pPr>
            <a:r>
              <a:rPr lang="en-US" dirty="0"/>
              <a:t>Reducer – a pure function, accepting a state &amp; action, and returning a new state</a:t>
            </a:r>
          </a:p>
          <a:p>
            <a:pPr marL="0" indent="0">
              <a:buNone/>
            </a:pPr>
            <a:r>
              <a:rPr lang="en-US" dirty="0"/>
              <a:t>Action – an object literal, which describes a change to state</a:t>
            </a:r>
          </a:p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 – a react hook, allowing functional components to take advantage of the context</a:t>
            </a:r>
          </a:p>
          <a:p>
            <a:pPr marL="0" indent="0">
              <a:buNone/>
            </a:pPr>
            <a:r>
              <a:rPr lang="en-US" dirty="0" err="1"/>
              <a:t>useReducer</a:t>
            </a:r>
            <a:r>
              <a:rPr lang="en-US" dirty="0"/>
              <a:t> – a react hook, used in place of </a:t>
            </a:r>
            <a:r>
              <a:rPr lang="en-US" dirty="0" err="1"/>
              <a:t>useState</a:t>
            </a:r>
            <a:r>
              <a:rPr lang="en-US" dirty="0"/>
              <a:t>, generally for more complex state</a:t>
            </a:r>
          </a:p>
          <a:p>
            <a:pPr marL="0" indent="0">
              <a:buNone/>
            </a:pPr>
            <a:r>
              <a:rPr lang="en-US" dirty="0"/>
              <a:t>Dispatch – a function returned to us by </a:t>
            </a:r>
            <a:r>
              <a:rPr lang="en-US" dirty="0" err="1"/>
              <a:t>useReducer</a:t>
            </a:r>
            <a:r>
              <a:rPr lang="en-US" dirty="0"/>
              <a:t>, which sends action objects to the </a:t>
            </a:r>
            <a:r>
              <a:rPr lang="en-US"/>
              <a:t>reducer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0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F9EF-EEE7-4B00-3D4C-D2A6FCA9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0431-30B8-5D65-1D80-5A8BCE01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npm install react-redux@8</a:t>
            </a:r>
          </a:p>
          <a:p>
            <a:r>
              <a:rPr lang="en-US" dirty="0"/>
              <a:t>npm install @</a:t>
            </a:r>
            <a:r>
              <a:rPr lang="en-US" dirty="0" err="1"/>
              <a:t>reduxjs</a:t>
            </a:r>
            <a:r>
              <a:rPr lang="en-US" dirty="0"/>
              <a:t>/toolkit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https://redux-toolkit.js.org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 structure</a:t>
            </a:r>
          </a:p>
          <a:p>
            <a:r>
              <a:rPr lang="en-US" dirty="0"/>
              <a:t>Slice &amp; Action</a:t>
            </a:r>
          </a:p>
          <a:p>
            <a:r>
              <a:rPr lang="en-US" dirty="0"/>
              <a:t>Reducers Add &amp; Remove</a:t>
            </a:r>
          </a:p>
          <a:p>
            <a:r>
              <a:rPr lang="en-US" dirty="0"/>
              <a:t>Redux </a:t>
            </a:r>
            <a:r>
              <a:rPr lang="en-US"/>
              <a:t>store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9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A55E-36B9-652D-8B91-E65E831A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FD71-725C-B119-1811-FB04C491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Header Component</a:t>
            </a:r>
          </a:p>
          <a:p>
            <a:r>
              <a:rPr lang="en-US" dirty="0"/>
              <a:t>Product List</a:t>
            </a:r>
          </a:p>
          <a:p>
            <a:r>
              <a:rPr lang="en-US" dirty="0"/>
              <a:t>Rating Component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Individual Product Component</a:t>
            </a:r>
          </a:p>
          <a:p>
            <a:r>
              <a:rPr lang="en-US" dirty="0"/>
              <a:t>Dark Mode</a:t>
            </a:r>
          </a:p>
          <a:p>
            <a:r>
              <a:rPr lang="en-US" dirty="0">
                <a:hlinkClick r:id="rId2"/>
              </a:rPr>
              <a:t>https://github.com/typicode/json-server/issues/1550</a:t>
            </a:r>
            <a:endParaRPr lang="en-US" dirty="0"/>
          </a:p>
          <a:p>
            <a:r>
              <a:rPr lang="en-US" dirty="0"/>
              <a:t>Json-server-auth</a:t>
            </a:r>
          </a:p>
          <a:p>
            <a:r>
              <a:rPr lang="en-US" dirty="0"/>
              <a:t>API </a:t>
            </a:r>
            <a:r>
              <a:rPr lang="en-US" dirty="0" err="1"/>
              <a:t>LoginRegister</a:t>
            </a:r>
            <a:r>
              <a:rPr lang="en-US" dirty="0"/>
              <a:t> End Point</a:t>
            </a:r>
          </a:p>
          <a:p>
            <a:r>
              <a:rPr lang="en-US" dirty="0"/>
              <a:t>Session Storage</a:t>
            </a:r>
          </a:p>
          <a:p>
            <a:r>
              <a:rPr lang="en-US"/>
              <a:t>Toggle Dropdown(Hide)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0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7EF5-8BBE-26EE-B3F1-D5A363D4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C5C9-DF8E-E06C-EAF8-DA6D69F0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  <a:p>
            <a:r>
              <a:rPr lang="en-US" dirty="0"/>
              <a:t>Project</a:t>
            </a:r>
          </a:p>
          <a:p>
            <a:r>
              <a:rPr lang="en-US" dirty="0" err="1"/>
              <a:t>Html+css+bootstrap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– 10+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6378</TotalTime>
  <Words>549</Words>
  <Application>Microsoft Macintosh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  <vt:lpstr>React Router</vt:lpstr>
      <vt:lpstr>Tailwindcss</vt:lpstr>
      <vt:lpstr>PowerPoint Presentation</vt:lpstr>
      <vt:lpstr>Project2</vt:lpstr>
      <vt:lpstr>Shopmall</vt:lpstr>
      <vt:lpstr>PowerPoint Presentation</vt:lpstr>
      <vt:lpstr>Context and Reducers</vt:lpstr>
      <vt:lpstr>Redux</vt:lpstr>
      <vt:lpstr>Code book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42</cp:revision>
  <dcterms:created xsi:type="dcterms:W3CDTF">2025-04-16T13:43:25Z</dcterms:created>
  <dcterms:modified xsi:type="dcterms:W3CDTF">2025-07-21T13:38:53Z</dcterms:modified>
</cp:coreProperties>
</file>