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htmlcolorcodes.com/color-chart/web-safe-color-cha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237-58B1-D1B7-212A-D75A6BD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EBC-9650-BEF9-124F-B3BED62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688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23E-A4CA-AB94-8D73-0C482F1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4653-B81E-9A9A-D8D6-6C9E37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https://htmlcolorcodes.com/color-chart/web-safe-color-chart/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https://colorhunt.co/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 CSS.</a:t>
            </a:r>
          </a:p>
        </p:txBody>
      </p:sp>
    </p:spTree>
    <p:extLst>
      <p:ext uri="{BB962C8B-B14F-4D97-AF65-F5344CB8AC3E}">
        <p14:creationId xmlns:p14="http://schemas.microsoft.com/office/powerpoint/2010/main" val="30386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ED5-2CA5-2C57-3A9F-BC23D5C6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E36-D058-2A22-4F34-B51116F9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6C58-DD88-4CCB-9627-19BAC7F0315A}"/>
              </a:ext>
            </a:extLst>
          </p:cNvPr>
          <p:cNvSpPr txBox="1">
            <a:spLocks/>
          </p:cNvSpPr>
          <p:nvPr/>
        </p:nvSpPr>
        <p:spPr>
          <a:xfrm>
            <a:off x="6809791" y="1825625"/>
            <a:ext cx="3696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9B0-C64A-523A-01A6-1A6C040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F79-F5B5-C941-B4A1-94BE24D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dkl;sakdl;askdl;sakl;dksla;kdl;asdsal;dksal;dls;akdjl;askdl;sakdl;ksal;dklas;dkl;askdl;sakdl;skal;dkasl;</a:t>
            </a:r>
          </a:p>
          <a:p>
            <a:pPr marL="0" indent="0">
              <a:buNone/>
            </a:pPr>
            <a:r>
              <a:rPr lang="en-US" dirty="0"/>
              <a:t>Heading 2	</a:t>
            </a:r>
          </a:p>
          <a:p>
            <a:pPr marL="0" indent="0">
              <a:buNone/>
            </a:pPr>
            <a:r>
              <a:rPr lang="en-US" dirty="0"/>
              <a:t>	lk;dkl;askdl;skal;dkasl;dkl;sakdl;sakdl;askdl;kasl;dklas;kdl;askdl;askdl;kasl;dksla;kdl;as</a:t>
            </a:r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saldl;sadkl;sakdl;sadl;sal;dsal;dl;asdl;asdl;sadl;sadl;s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AB66-06AB-8756-C2EE-0E006CB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 fontScale="90000"/>
          </a:bodyPr>
          <a:lstStyle/>
          <a:p>
            <a:r>
              <a:rPr lang="en-US" dirty="0"/>
              <a:t>HTML Marquee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behavior = </a:t>
            </a:r>
            <a:r>
              <a:rPr lang="en-US" dirty="0" err="1"/>
              <a:t>alternate,slide,scroll</a:t>
            </a:r>
            <a:br>
              <a:rPr lang="en-US" dirty="0"/>
            </a:br>
            <a:r>
              <a:rPr lang="en-US" dirty="0"/>
              <a:t>direction</a:t>
            </a:r>
            <a:br>
              <a:rPr lang="en-US" dirty="0"/>
            </a:br>
            <a:r>
              <a:rPr lang="en-US" dirty="0" err="1"/>
              <a:t>scrollamount</a:t>
            </a:r>
            <a:br>
              <a:rPr lang="en-US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dirty="0" err="1"/>
              <a:t>bgcolor</a:t>
            </a:r>
            <a:br>
              <a:rPr lang="en-US" dirty="0"/>
            </a:br>
            <a:r>
              <a:rPr lang="en-US" dirty="0"/>
              <a:t>width</a:t>
            </a:r>
            <a:br>
              <a:rPr lang="en-US" dirty="0"/>
            </a:br>
            <a:r>
              <a:rPr lang="en-US" dirty="0"/>
              <a:t>height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431-B56F-334C-E1AE-C8913ED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997A-0843-6817-EFCE-E7091F2A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Preformatted &amp; Horizontal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 ( ctrl + / )</a:t>
            </a:r>
          </a:p>
        </p:txBody>
      </p:sp>
    </p:spTree>
    <p:extLst>
      <p:ext uri="{BB962C8B-B14F-4D97-AF65-F5344CB8AC3E}">
        <p14:creationId xmlns:p14="http://schemas.microsoft.com/office/powerpoint/2010/main" val="165968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6564-9FD1-EFE7-6705-C4CB2E0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</p:spTree>
    <p:extLst>
      <p:ext uri="{BB962C8B-B14F-4D97-AF65-F5344CB8AC3E}">
        <p14:creationId xmlns:p14="http://schemas.microsoft.com/office/powerpoint/2010/main" val="29104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7A3-F79A-A51D-9F2A-9F58633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154F-76A8-FB9D-D931-A5F21D6C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web page</a:t>
            </a:r>
          </a:p>
          <a:p>
            <a:r>
              <a:rPr lang="en-US" dirty="0"/>
              <a:t>Text Format</a:t>
            </a:r>
          </a:p>
          <a:p>
            <a:r>
              <a:rPr lang="en-US" dirty="0" err="1"/>
              <a:t>Ol</a:t>
            </a:r>
            <a:r>
              <a:rPr lang="en-US" dirty="0"/>
              <a:t> &amp; </a:t>
            </a:r>
            <a:r>
              <a:rPr lang="en-US" dirty="0" err="1"/>
              <a:t>ul</a:t>
            </a:r>
            <a:r>
              <a:rPr lang="en-US" dirty="0"/>
              <a:t> list</a:t>
            </a:r>
          </a:p>
          <a:p>
            <a:r>
              <a:rPr lang="en-US" dirty="0" err="1"/>
              <a:t>Image,anchor,hr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418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  <vt:lpstr>HTML Text Formatting Tags</vt:lpstr>
      <vt:lpstr>HTML Text Formatting Tag</vt:lpstr>
      <vt:lpstr>HTML Listing Tag-1</vt:lpstr>
      <vt:lpstr>Listing tag - 2</vt:lpstr>
      <vt:lpstr>HTML Marquee Tag  behavior = alternate,slide,scroll direction scrollamount loop bgcolor width height  </vt:lpstr>
      <vt:lpstr>HTML</vt:lpstr>
      <vt:lpstr>HTML Image Tag</vt:lpstr>
      <vt:lpstr>Anchor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4</cp:revision>
  <dcterms:created xsi:type="dcterms:W3CDTF">2024-06-07T14:20:50Z</dcterms:created>
  <dcterms:modified xsi:type="dcterms:W3CDTF">2024-06-11T14:57:17Z</dcterms:modified>
</cp:coreProperties>
</file>