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8"/>
    <p:restoredTop sz="94658"/>
  </p:normalViewPr>
  <p:slideViewPr>
    <p:cSldViewPr snapToGrid="0">
      <p:cViewPr varScale="1">
        <p:scale>
          <a:sx n="61" d="100"/>
          <a:sy n="61" d="100"/>
        </p:scale>
        <p:origin x="248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icode/json-server/issues/15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9EF-EEE7-4B00-3D4C-D2A6FCA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431-30B8-5D65-1D80-5A8BCE0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install react-redux@8</a:t>
            </a:r>
          </a:p>
          <a:p>
            <a:r>
              <a:rPr lang="en-US" dirty="0"/>
              <a:t>npm install @</a:t>
            </a:r>
            <a:r>
              <a:rPr lang="en-US" dirty="0" err="1"/>
              <a:t>reduxjs</a:t>
            </a:r>
            <a:r>
              <a:rPr lang="en-US" dirty="0"/>
              <a:t>/toolkit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https://redux-toolkit.js.org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structure</a:t>
            </a:r>
          </a:p>
          <a:p>
            <a:r>
              <a:rPr lang="en-US" dirty="0"/>
              <a:t>Slice &amp; Action</a:t>
            </a:r>
          </a:p>
          <a:p>
            <a:r>
              <a:rPr lang="en-US" dirty="0"/>
              <a:t>Reducers Add &amp; Remove</a:t>
            </a:r>
          </a:p>
          <a:p>
            <a:r>
              <a:rPr lang="en-US" dirty="0"/>
              <a:t>Redux </a:t>
            </a:r>
            <a:r>
              <a:rPr lang="en-US"/>
              <a:t>store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A55E-36B9-652D-8B91-E65E831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FD71-725C-B119-1811-FB04C491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Header Component</a:t>
            </a:r>
          </a:p>
          <a:p>
            <a:r>
              <a:rPr lang="en-US" dirty="0"/>
              <a:t>Product List</a:t>
            </a:r>
          </a:p>
          <a:p>
            <a:r>
              <a:rPr lang="en-US" dirty="0"/>
              <a:t>Rating Component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Individual Product Component</a:t>
            </a:r>
          </a:p>
          <a:p>
            <a:r>
              <a:rPr lang="en-US" dirty="0"/>
              <a:t>Dark Mode</a:t>
            </a:r>
          </a:p>
          <a:p>
            <a:r>
              <a:rPr lang="en-US" dirty="0">
                <a:hlinkClick r:id="rId2"/>
              </a:rPr>
              <a:t>https://github.com/typicode/json-server/issues/1550</a:t>
            </a:r>
            <a:endParaRPr lang="en-US" dirty="0"/>
          </a:p>
          <a:p>
            <a:r>
              <a:rPr lang="en-US" dirty="0"/>
              <a:t>Json-server-auth</a:t>
            </a:r>
          </a:p>
          <a:p>
            <a:r>
              <a:rPr lang="en-US" dirty="0"/>
              <a:t>API </a:t>
            </a:r>
            <a:r>
              <a:rPr lang="en-US" dirty="0" err="1"/>
              <a:t>LoginRegister</a:t>
            </a:r>
            <a:r>
              <a:rPr lang="en-US" dirty="0"/>
              <a:t> End Point</a:t>
            </a:r>
          </a:p>
          <a:p>
            <a:r>
              <a:rPr lang="en-US" dirty="0"/>
              <a:t>Session Storage</a:t>
            </a:r>
          </a:p>
          <a:p>
            <a:r>
              <a:rPr lang="en-US" dirty="0"/>
              <a:t>Toggle Dropdown(Hide)</a:t>
            </a:r>
          </a:p>
          <a:p>
            <a:r>
              <a:rPr lang="en-US" dirty="0"/>
              <a:t>Cart Interface</a:t>
            </a:r>
          </a:p>
          <a:p>
            <a:r>
              <a:rPr lang="en-US" dirty="0"/>
              <a:t>Cart context &amp; reducers</a:t>
            </a:r>
          </a:p>
          <a:p>
            <a:r>
              <a:rPr lang="en-US" dirty="0"/>
              <a:t>Condition check already </a:t>
            </a:r>
            <a:r>
              <a:rPr lang="en-US" dirty="0" err="1"/>
              <a:t>incart</a:t>
            </a:r>
            <a:endParaRPr lang="en-US" dirty="0"/>
          </a:p>
          <a:p>
            <a:r>
              <a:rPr lang="en-US" dirty="0"/>
              <a:t>Out of stock products</a:t>
            </a:r>
          </a:p>
          <a:p>
            <a:r>
              <a:rPr lang="en-US" dirty="0"/>
              <a:t>Protected routes</a:t>
            </a:r>
          </a:p>
          <a:p>
            <a:r>
              <a:rPr lang="en-US" dirty="0"/>
              <a:t>Checkout Modal - 				 </a:t>
            </a:r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-server-auth </a:t>
            </a:r>
            <a:r>
              <a:rPr lang="en-US" dirty="0" err="1"/>
              <a:t>db.json</a:t>
            </a:r>
            <a:r>
              <a:rPr lang="en-US" dirty="0"/>
              <a:t> -r </a:t>
            </a:r>
            <a:r>
              <a:rPr lang="en-US" dirty="0" err="1"/>
              <a:t>routes.json</a:t>
            </a:r>
            <a:endParaRPr lang="en-US" dirty="0"/>
          </a:p>
          <a:p>
            <a:r>
              <a:rPr lang="en-US" dirty="0"/>
              <a:t>Order Submit Function</a:t>
            </a:r>
          </a:p>
          <a:p>
            <a:r>
              <a:rPr lang="en-US" dirty="0" err="1"/>
              <a:t>orderPage</a:t>
            </a:r>
            <a:endParaRPr lang="en-US" dirty="0"/>
          </a:p>
          <a:p>
            <a:r>
              <a:rPr lang="en-US"/>
              <a:t>dashboard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EF5-8BBE-26EE-B3F1-D5A363D4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C9-DF8E-E06C-EAF8-DA6D69F0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  <a:p>
            <a:r>
              <a:rPr lang="en-US" dirty="0"/>
              <a:t>Project</a:t>
            </a:r>
          </a:p>
          <a:p>
            <a:r>
              <a:rPr lang="en-US" dirty="0" err="1"/>
              <a:t>Html+css+bootstrap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– 10+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7432</TotalTime>
  <Words>588</Words>
  <Application>Microsoft Macintosh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  <vt:lpstr>Redux</vt:lpstr>
      <vt:lpstr>Code 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46</cp:revision>
  <dcterms:created xsi:type="dcterms:W3CDTF">2025-04-16T13:43:25Z</dcterms:created>
  <dcterms:modified xsi:type="dcterms:W3CDTF">2025-07-29T12:54:49Z</dcterms:modified>
</cp:coreProperties>
</file>