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94682"/>
  </p:normalViewPr>
  <p:slideViewPr>
    <p:cSldViewPr snapToGrid="0">
      <p:cViewPr varScale="1">
        <p:scale>
          <a:sx n="118" d="100"/>
          <a:sy n="118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9EF-EEE7-4B00-3D4C-D2A6FCA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431-30B8-5D65-1D80-5A8BCE0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install react-redux@8</a:t>
            </a:r>
          </a:p>
          <a:p>
            <a:r>
              <a:rPr lang="en-US" dirty="0"/>
              <a:t>npm install @</a:t>
            </a:r>
            <a:r>
              <a:rPr lang="en-US" dirty="0" err="1"/>
              <a:t>reduxjs</a:t>
            </a:r>
            <a:r>
              <a:rPr lang="en-US" dirty="0"/>
              <a:t>/toolkit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https://redux-toolkit.js.org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structure</a:t>
            </a:r>
          </a:p>
          <a:p>
            <a:r>
              <a:rPr lang="en-US" dirty="0"/>
              <a:t>Slice &amp; Action</a:t>
            </a:r>
          </a:p>
          <a:p>
            <a:r>
              <a:rPr lang="en-US" dirty="0"/>
              <a:t>Reducers Add &amp; Remove</a:t>
            </a:r>
          </a:p>
          <a:p>
            <a:r>
              <a:rPr lang="en-US" dirty="0"/>
              <a:t>Redux </a:t>
            </a:r>
            <a:r>
              <a:rPr lang="en-US"/>
              <a:t>store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A55E-36B9-652D-8B91-E65E831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FD71-725C-B119-1811-FB04C491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Header Component</a:t>
            </a:r>
          </a:p>
          <a:p>
            <a:r>
              <a:rPr lang="en-US"/>
              <a:t>Product List</a:t>
            </a:r>
          </a:p>
        </p:txBody>
      </p:sp>
    </p:spTree>
    <p:extLst>
      <p:ext uri="{BB962C8B-B14F-4D97-AF65-F5344CB8AC3E}">
        <p14:creationId xmlns:p14="http://schemas.microsoft.com/office/powerpoint/2010/main" val="27008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505</Words>
  <Application>Microsoft Macintosh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  <vt:lpstr>Redux</vt:lpstr>
      <vt:lpstr>Code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39</cp:revision>
  <dcterms:created xsi:type="dcterms:W3CDTF">2025-04-16T13:43:25Z</dcterms:created>
  <dcterms:modified xsi:type="dcterms:W3CDTF">2025-07-10T12:17:33Z</dcterms:modified>
</cp:coreProperties>
</file>