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5D2-B8F3-7D4B-57F8-7DD697D9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DA0B-D323-60BD-718F-DE631CD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DC72-F803-6B89-4803-BD2F57C4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C7A-F0D8-6794-8F48-20343779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09F3-1120-82AC-E171-0E04955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7A2-AF1E-3D06-F337-F179206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899D-DE9B-AEAA-88CE-1C0C9262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4FA8-8561-2D78-2F5F-536E654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9958-508E-FA6F-C55E-29F2362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1790-EEB2-5324-1DAE-C37D1EE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967C-0D45-2178-0D80-84DEBABA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C1DF-F73F-6936-14E7-67DDF2EB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4072-FFF5-85DB-D062-EFD2A68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15AE-BA11-25DF-DA6F-DA5E4D57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E1A4-E078-0ED3-0E2D-6024CAE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426-2BD0-3D11-2DF0-E5AE78D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08C-7DE4-6392-BC4F-84B8F952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DBD9-C213-42B5-4452-285CD98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4BBC-D6BA-254A-673B-1A42D11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9809-88C6-6CB8-E4D3-0307CF5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54FA-9901-E1B0-529D-76A9B29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7F2B-32E8-E754-3E90-856AD63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0298-A8EE-A04E-DE7C-D220494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3C9B-F525-EBE6-AF45-F896C5AB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1AAE-274B-B9D1-0B5B-4DD9EA3D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0AEA-A66E-D693-F467-F7C0749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C4-C622-12D0-56E1-79717124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D3DB-BEF5-F66E-3E5A-16D07719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05CC-4324-01E4-5C87-ECD6EF33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E9C8-F7CD-F86F-0C34-93C09835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ED17-D1BB-CCD6-ED5A-0C8B7C4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1B0D-3C75-C73F-C231-978736E6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D1EC-49DC-6AA0-8695-02A92344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1728-A777-DF2A-EABB-2D1E93F3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ABB6-5FB9-2B4D-49BC-C3ABDB0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F94-30BA-4C02-3C01-8739B375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DFC59-8279-6110-02BF-261CFEB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157E-1281-9826-6FA0-36E5680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CC52-E26D-7499-4582-1B09D7C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4D7-C0F3-604B-9199-7761BC2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8FF7-B007-840B-F4A4-D21BBC7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542E-F292-1C7D-8483-192B689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CF63A-B6D4-DB3B-E25C-C7D7AA3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E31DF-C872-A56C-6C85-C54F02BE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7F36-45FB-DA99-4094-FE25A28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9FD0B-D65E-3F3C-A918-9D8D7A71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2B13-2DF6-0CFE-26DE-31E9CBFB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2DD9-A402-92B5-0120-40577484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7725-30DD-3F02-ACF1-63FF568B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1FBC-99ED-3239-5887-DD06A74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B5B5-4645-89B4-E1FA-01937BA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7FE4-2DD9-33EF-D024-11B8374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8181-A513-772D-CF8E-F6485B0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7EC4-5321-7580-D882-AA62E689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0D0E2-4163-5BA3-77E4-B201B2DA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B4C-F5C3-4CFF-A4C5-250BC43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42AC-62FC-F1FF-BB88-B6395DDC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F60F-7BDA-5D0A-283B-C8FC81C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FE2C-6246-51ED-7647-8BA2D46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4254-3FF4-1D84-09FA-8124F9A0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CA2A-0C16-1232-43A1-94199302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530-20B6-43B6-9066-60FB7ABFE3D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7E3B-F6D4-351F-410E-9221D5C13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2AAF-004F-6F05-D2C3-E14FBBB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hyperlink" Target="https://htmlcolorcodes.com/color-chart/web-safe-color-cha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24D15-CAEF-DB44-0A99-FD4B9F10E7DF}"/>
              </a:ext>
            </a:extLst>
          </p:cNvPr>
          <p:cNvSpPr txBox="1"/>
          <p:nvPr/>
        </p:nvSpPr>
        <p:spPr>
          <a:xfrm>
            <a:off x="4064001" y="783772"/>
            <a:ext cx="36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Learn HTML?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45D91-4A0D-488A-26AE-4E701E0D4EE0}"/>
              </a:ext>
            </a:extLst>
          </p:cNvPr>
          <p:cNvSpPr txBox="1"/>
          <p:nvPr/>
        </p:nvSpPr>
        <p:spPr>
          <a:xfrm>
            <a:off x="1284515" y="1879601"/>
            <a:ext cx="6933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Website / Web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Career as a Web designer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295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4F0-188D-3039-80AF-31DBA50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E6F2-D62C-089A-E2B2-3FB650F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</a:t>
            </a:r>
            <a:r>
              <a:rPr lang="en-US" dirty="0">
                <a:solidFill>
                  <a:srgbClr val="FF000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003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DA3-F9E0-197E-CE66-A4A389A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897D-0442-CE3C-39AB-C3995218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Text Formatting 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Bold</a:t>
            </a:r>
          </a:p>
          <a:p>
            <a:pPr lvl="1"/>
            <a:r>
              <a:rPr lang="en-US" dirty="0"/>
              <a:t>Italic</a:t>
            </a:r>
          </a:p>
          <a:p>
            <a:pPr lvl="1"/>
            <a:r>
              <a:rPr lang="en-US" dirty="0"/>
              <a:t>Underline</a:t>
            </a:r>
          </a:p>
          <a:p>
            <a:pPr lvl="1"/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40286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75A-F2F7-DC3D-4340-044A424A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D96A-7190-7F86-6FA9-7F5E61C1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</a:t>
            </a:r>
          </a:p>
          <a:p>
            <a:pPr marL="0" indent="0">
              <a:buNone/>
            </a:pPr>
            <a:r>
              <a:rPr lang="en-US" dirty="0"/>
              <a:t>	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7237-58B1-D1B7-212A-D75A6BDA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3EBC-9650-BEF9-124F-B3BED62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68802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23E-A4CA-AB94-8D73-0C482F1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4653-B81E-9A9A-D8D6-6C9E37C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https://htmlcolorcodes.com/color-chart/web-safe-color-chart/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https://colorhunt.co/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use in CSS.</a:t>
            </a:r>
          </a:p>
        </p:txBody>
      </p:sp>
    </p:spTree>
    <p:extLst>
      <p:ext uri="{BB962C8B-B14F-4D97-AF65-F5344CB8AC3E}">
        <p14:creationId xmlns:p14="http://schemas.microsoft.com/office/powerpoint/2010/main" val="30386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ED5-2CA5-2C57-3A9F-BC23D5C6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E36-D058-2A22-4F34-B51116F9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64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Mango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2E6C58-DD88-4CCB-9627-19BAC7F0315A}"/>
              </a:ext>
            </a:extLst>
          </p:cNvPr>
          <p:cNvSpPr txBox="1">
            <a:spLocks/>
          </p:cNvSpPr>
          <p:nvPr/>
        </p:nvSpPr>
        <p:spPr>
          <a:xfrm>
            <a:off x="6809791" y="1825625"/>
            <a:ext cx="3696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9B0-C64A-523A-01A6-1A6C040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tag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F79-F5B5-C941-B4A1-94BE24D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list</a:t>
            </a:r>
          </a:p>
          <a:p>
            <a:pPr marL="0" indent="0">
              <a:buNone/>
            </a:pPr>
            <a:r>
              <a:rPr lang="en-US" dirty="0"/>
              <a:t>Heading 1</a:t>
            </a:r>
          </a:p>
          <a:p>
            <a:pPr marL="0" indent="0">
              <a:buNone/>
            </a:pPr>
            <a:r>
              <a:rPr lang="en-US" dirty="0"/>
              <a:t>	dkl;sakdl;askdl;sakl;dksla;kdl;asdsal;dksal;dls;akdjl;askdl;sakdl;ksal;dklas;dkl;askdl;sakdl;skal;dkasl;</a:t>
            </a:r>
          </a:p>
          <a:p>
            <a:pPr marL="0" indent="0">
              <a:buNone/>
            </a:pPr>
            <a:r>
              <a:rPr lang="en-US" dirty="0"/>
              <a:t>Heading 2	</a:t>
            </a:r>
          </a:p>
          <a:p>
            <a:pPr marL="0" indent="0">
              <a:buNone/>
            </a:pPr>
            <a:r>
              <a:rPr lang="en-US" dirty="0"/>
              <a:t>	lk;dkl;askdl;skal;dkasl;dkl;sakdl;sakdl;askdl;kasl;dklas;kdl;askdl;askdl;kasl;dksla;kdl;as</a:t>
            </a:r>
          </a:p>
          <a:p>
            <a:pPr marL="0" indent="0">
              <a:buNone/>
            </a:pPr>
            <a:r>
              <a:rPr lang="en-US" dirty="0"/>
              <a:t>Heading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saldl;sadkl;sakdl;sadl;sal;dsal;dl;asdl;asdl;sadl;sadl;s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AB66-06AB-8756-C2EE-0E006CB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 fontScale="90000"/>
          </a:bodyPr>
          <a:lstStyle/>
          <a:p>
            <a:r>
              <a:rPr lang="en-US" dirty="0"/>
              <a:t>HTML Marquee Tag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behavior = </a:t>
            </a:r>
            <a:r>
              <a:rPr lang="en-US" dirty="0" err="1"/>
              <a:t>alternate,slide,scroll</a:t>
            </a:r>
            <a:br>
              <a:rPr lang="en-US" dirty="0"/>
            </a:br>
            <a:r>
              <a:rPr lang="en-US" dirty="0"/>
              <a:t>direction</a:t>
            </a:r>
            <a:br>
              <a:rPr lang="en-US" dirty="0"/>
            </a:br>
            <a:r>
              <a:rPr lang="en-US" dirty="0" err="1"/>
              <a:t>scrollamount</a:t>
            </a:r>
            <a:br>
              <a:rPr lang="en-US" dirty="0"/>
            </a:br>
            <a:r>
              <a:rPr lang="en-US" dirty="0"/>
              <a:t>loop</a:t>
            </a:r>
            <a:br>
              <a:rPr lang="en-US" dirty="0"/>
            </a:br>
            <a:r>
              <a:rPr lang="en-US" dirty="0" err="1"/>
              <a:t>bgcolor</a:t>
            </a:r>
            <a:br>
              <a:rPr lang="en-US" dirty="0"/>
            </a:br>
            <a:r>
              <a:rPr lang="en-US" dirty="0"/>
              <a:t>width</a:t>
            </a:r>
            <a:br>
              <a:rPr lang="en-US" dirty="0"/>
            </a:br>
            <a:r>
              <a:rPr lang="en-US" dirty="0"/>
              <a:t>height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1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431-B56F-334C-E1AE-C8913ED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997A-0843-6817-EFCE-E7091F2A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Preformatted &amp; Horizontal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 ( ctrl + / )</a:t>
            </a:r>
          </a:p>
        </p:txBody>
      </p:sp>
    </p:spTree>
    <p:extLst>
      <p:ext uri="{BB962C8B-B14F-4D97-AF65-F5344CB8AC3E}">
        <p14:creationId xmlns:p14="http://schemas.microsoft.com/office/powerpoint/2010/main" val="165968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6564-9FD1-EFE7-6705-C4CB2E0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Tag</a:t>
            </a:r>
          </a:p>
        </p:txBody>
      </p:sp>
    </p:spTree>
    <p:extLst>
      <p:ext uri="{BB962C8B-B14F-4D97-AF65-F5344CB8AC3E}">
        <p14:creationId xmlns:p14="http://schemas.microsoft.com/office/powerpoint/2010/main" val="29104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F56-A416-77A9-417D-FFCF9C7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E42-88EB-477C-54F8-32C8CBCF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64829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7A3-F79A-A51D-9F2A-9F586339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154F-76A8-FB9D-D931-A5F21D6C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web page</a:t>
            </a:r>
          </a:p>
          <a:p>
            <a:r>
              <a:rPr lang="en-US" dirty="0"/>
              <a:t>Text Format</a:t>
            </a:r>
          </a:p>
          <a:p>
            <a:r>
              <a:rPr lang="en-US" dirty="0" err="1"/>
              <a:t>Ol</a:t>
            </a:r>
            <a:r>
              <a:rPr lang="en-US" dirty="0"/>
              <a:t> &amp; </a:t>
            </a:r>
            <a:r>
              <a:rPr lang="en-US" dirty="0" err="1"/>
              <a:t>ul</a:t>
            </a:r>
            <a:r>
              <a:rPr lang="en-US" dirty="0"/>
              <a:t> list</a:t>
            </a:r>
          </a:p>
          <a:p>
            <a:r>
              <a:rPr lang="en-US" dirty="0" err="1"/>
              <a:t>Image,anchor,hr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D820-B91A-D582-7DB9-32C0CD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FB720F-375A-21CF-4057-0F65F5E3C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90313"/>
              </p:ext>
            </p:extLst>
          </p:nvPr>
        </p:nvGraphicFramePr>
        <p:xfrm>
          <a:off x="1857829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92625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638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801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54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9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457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7805ED-6AD7-6E97-1DCA-C6F5431F8D89}"/>
              </a:ext>
            </a:extLst>
          </p:cNvPr>
          <p:cNvSpPr txBox="1"/>
          <p:nvPr/>
        </p:nvSpPr>
        <p:spPr>
          <a:xfrm>
            <a:off x="566057" y="2501900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Row</a:t>
            </a:r>
          </a:p>
        </p:txBody>
      </p:sp>
    </p:spTree>
    <p:extLst>
      <p:ext uri="{BB962C8B-B14F-4D97-AF65-F5344CB8AC3E}">
        <p14:creationId xmlns:p14="http://schemas.microsoft.com/office/powerpoint/2010/main" val="415567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194-17E7-A5B3-7C97-26D1D029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71A-97EB-1E05-01A2-1D7D6E24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Border</a:t>
            </a:r>
          </a:p>
          <a:p>
            <a:pPr marL="0" indent="0">
              <a:buNone/>
            </a:pPr>
            <a:r>
              <a:rPr lang="en-US" dirty="0"/>
              <a:t>Width</a:t>
            </a:r>
          </a:p>
          <a:p>
            <a:pPr marL="0" indent="0">
              <a:buNone/>
            </a:pPr>
            <a:r>
              <a:rPr lang="en-US" dirty="0"/>
              <a:t>Hight</a:t>
            </a:r>
          </a:p>
          <a:p>
            <a:pPr marL="0" indent="0">
              <a:buNone/>
            </a:pPr>
            <a:r>
              <a:rPr lang="en-US" dirty="0" err="1"/>
              <a:t>Valign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Cellpadding</a:t>
            </a:r>
          </a:p>
          <a:p>
            <a:pPr marL="0" indent="0">
              <a:buNone/>
            </a:pPr>
            <a:r>
              <a:rPr lang="en-US" dirty="0" err="1"/>
              <a:t>Cellspacing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1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F479EB-F58A-8BFC-1C90-C1B9868D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86506"/>
              </p:ext>
            </p:extLst>
          </p:nvPr>
        </p:nvGraphicFramePr>
        <p:xfrm>
          <a:off x="2365829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52873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7712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Colspan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367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Rowspan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979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830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CA219FD-5CAE-73FF-329D-BFD42496978A}"/>
              </a:ext>
            </a:extLst>
          </p:cNvPr>
          <p:cNvSpPr/>
          <p:nvPr/>
        </p:nvSpPr>
        <p:spPr>
          <a:xfrm>
            <a:off x="537029" y="3429000"/>
            <a:ext cx="1407885" cy="5562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B4AE036-3760-4014-7620-5EBC3324C8B2}"/>
              </a:ext>
            </a:extLst>
          </p:cNvPr>
          <p:cNvSpPr/>
          <p:nvPr/>
        </p:nvSpPr>
        <p:spPr>
          <a:xfrm>
            <a:off x="5617029" y="1393371"/>
            <a:ext cx="841828" cy="1349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55B36-E738-CA88-D714-EA17D6225F0E}"/>
              </a:ext>
            </a:extLst>
          </p:cNvPr>
          <p:cNvSpPr/>
          <p:nvPr/>
        </p:nvSpPr>
        <p:spPr>
          <a:xfrm>
            <a:off x="1567542" y="1407885"/>
            <a:ext cx="10029371" cy="51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F0003E-E980-FBFE-8DB2-10E683483995}"/>
              </a:ext>
            </a:extLst>
          </p:cNvPr>
          <p:cNvCxnSpPr>
            <a:cxnSpLocks/>
          </p:cNvCxnSpPr>
          <p:nvPr/>
        </p:nvCxnSpPr>
        <p:spPr>
          <a:xfrm>
            <a:off x="1567542" y="2583538"/>
            <a:ext cx="1002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6D5864-BA1C-0847-5A86-50AD6626044D}"/>
              </a:ext>
            </a:extLst>
          </p:cNvPr>
          <p:cNvCxnSpPr>
            <a:cxnSpLocks/>
          </p:cNvCxnSpPr>
          <p:nvPr/>
        </p:nvCxnSpPr>
        <p:spPr>
          <a:xfrm>
            <a:off x="1567542" y="2989938"/>
            <a:ext cx="1002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BC3FE-BD14-D58A-A62F-FC6B4BDC75CD}"/>
              </a:ext>
            </a:extLst>
          </p:cNvPr>
          <p:cNvCxnSpPr>
            <a:cxnSpLocks/>
          </p:cNvCxnSpPr>
          <p:nvPr/>
        </p:nvCxnSpPr>
        <p:spPr>
          <a:xfrm flipV="1">
            <a:off x="1567542" y="6168571"/>
            <a:ext cx="10029372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730C5-B2D2-EC9C-5F62-B15A92E83A72}"/>
              </a:ext>
            </a:extLst>
          </p:cNvPr>
          <p:cNvCxnSpPr>
            <a:cxnSpLocks/>
          </p:cNvCxnSpPr>
          <p:nvPr/>
        </p:nvCxnSpPr>
        <p:spPr>
          <a:xfrm>
            <a:off x="8418286" y="3004457"/>
            <a:ext cx="0" cy="316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F89C02-40EE-1C47-8885-66C8F1FFBA4B}"/>
              </a:ext>
            </a:extLst>
          </p:cNvPr>
          <p:cNvSpPr txBox="1"/>
          <p:nvPr/>
        </p:nvSpPr>
        <p:spPr>
          <a:xfrm>
            <a:off x="1828800" y="1536407"/>
            <a:ext cx="189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Site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4372A-C3AC-16BC-2675-87806076C98F}"/>
              </a:ext>
            </a:extLst>
          </p:cNvPr>
          <p:cNvSpPr txBox="1"/>
          <p:nvPr/>
        </p:nvSpPr>
        <p:spPr>
          <a:xfrm>
            <a:off x="1828800" y="2620766"/>
            <a:ext cx="494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Home | About Us |Gallery | Contact Us | FAQ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68445-E08A-75B2-B7BF-D1B4329FF2FA}"/>
              </a:ext>
            </a:extLst>
          </p:cNvPr>
          <p:cNvSpPr txBox="1"/>
          <p:nvPr/>
        </p:nvSpPr>
        <p:spPr>
          <a:xfrm>
            <a:off x="1828801" y="3089196"/>
            <a:ext cx="6183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our Website</a:t>
            </a:r>
          </a:p>
          <a:p>
            <a:endParaRPr lang="en-US" dirty="0"/>
          </a:p>
          <a:p>
            <a:r>
              <a:rPr lang="en-US" dirty="0"/>
              <a:t>Las;kdl;askdlaskld;ksal;dkl;askdl;askdl;ksadl;Las;kdl;askdlaskld;ksal;dkl;askdl;askdl;ksadl;Las;kdl;askdlaskld;ksal;dkl;askdl;askdl;ksadl;Las;kdl;askdlaskld;ksal;dkl;askdl;askdl;ksadl;Las;kdl;askdlaskld;ksal;dkl;askdl;askdl;ksadl;Las;kdl;askdlaskld;ksal;dkl;askdl;askdl;ksadl;</a:t>
            </a:r>
          </a:p>
          <a:p>
            <a:endParaRPr lang="en-US" dirty="0"/>
          </a:p>
          <a:p>
            <a:r>
              <a:rPr lang="en-US" dirty="0"/>
              <a:t>Las;kdl;askdlaskld;ksal;dkl;askdl;askdl;ksadl;Las;kdl;askdlaskld;ksal;dkl;askdl;askdl;ksadl;Las;kdl;askdlaskld;ksal;dkl;askdl;askdl;ksadl;Las;kdl;askdlaskld;ksal;dkl;askdl;askdl;ksadl;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20BB7-428E-983E-D03A-1ECD94445F21}"/>
              </a:ext>
            </a:extLst>
          </p:cNvPr>
          <p:cNvSpPr txBox="1"/>
          <p:nvPr/>
        </p:nvSpPr>
        <p:spPr>
          <a:xfrm>
            <a:off x="8610491" y="2940989"/>
            <a:ext cx="1151213" cy="2325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Home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About Us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Gallery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Contact Us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FAQ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A1041-2EB5-7F09-CCA1-C12DA293BD7B}"/>
              </a:ext>
            </a:extLst>
          </p:cNvPr>
          <p:cNvSpPr txBox="1"/>
          <p:nvPr/>
        </p:nvSpPr>
        <p:spPr>
          <a:xfrm>
            <a:off x="1787953" y="6315616"/>
            <a:ext cx="217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Copyright sitename @2024</a:t>
            </a:r>
          </a:p>
        </p:txBody>
      </p:sp>
    </p:spTree>
    <p:extLst>
      <p:ext uri="{BB962C8B-B14F-4D97-AF65-F5344CB8AC3E}">
        <p14:creationId xmlns:p14="http://schemas.microsoft.com/office/powerpoint/2010/main" val="307846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7270-F057-F210-18C8-7E3B07A2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56A4-AE74-8E03-1FC5-FFFE2C7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</a:t>
            </a:r>
          </a:p>
          <a:p>
            <a:r>
              <a:rPr lang="en-US" dirty="0" err="1"/>
              <a:t>Thead</a:t>
            </a:r>
            <a:endParaRPr lang="en-US" dirty="0"/>
          </a:p>
          <a:p>
            <a:r>
              <a:rPr lang="en-US" dirty="0" err="1"/>
              <a:t>Tbody</a:t>
            </a:r>
            <a:endParaRPr lang="en-US" dirty="0"/>
          </a:p>
          <a:p>
            <a:r>
              <a:rPr lang="en-US" dirty="0" err="1"/>
              <a:t>Tfoot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45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5E2A-2D1D-A4B2-8E08-B225D791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 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27E7-C118-862C-E766-E14BD8DA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Audio Formats: mp3,Ogg,Wav</a:t>
            </a:r>
          </a:p>
        </p:txBody>
      </p:sp>
    </p:spTree>
    <p:extLst>
      <p:ext uri="{BB962C8B-B14F-4D97-AF65-F5344CB8AC3E}">
        <p14:creationId xmlns:p14="http://schemas.microsoft.com/office/powerpoint/2010/main" val="206155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B954-C178-F4EF-A469-2BB6ED8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Video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BED6-0D02-656C-AB4B-216D4D9D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MP4</a:t>
            </a:r>
          </a:p>
          <a:p>
            <a:r>
              <a:rPr lang="en-US" dirty="0" err="1"/>
              <a:t>WebM</a:t>
            </a:r>
            <a:endParaRPr lang="en-US" dirty="0"/>
          </a:p>
          <a:p>
            <a:r>
              <a:rPr lang="en-US" dirty="0"/>
              <a:t>Ogg</a:t>
            </a:r>
          </a:p>
        </p:txBody>
      </p:sp>
    </p:spTree>
    <p:extLst>
      <p:ext uri="{BB962C8B-B14F-4D97-AF65-F5344CB8AC3E}">
        <p14:creationId xmlns:p14="http://schemas.microsoft.com/office/powerpoint/2010/main" val="357527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5F7D-7819-B2EC-7F78-968B3DA2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429"/>
          </a:xfrm>
        </p:spPr>
        <p:txBody>
          <a:bodyPr/>
          <a:lstStyle/>
          <a:p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Password</a:t>
            </a:r>
            <a:br>
              <a:rPr lang="en-US" dirty="0"/>
            </a:br>
            <a:r>
              <a:rPr lang="en-US" dirty="0"/>
              <a:t>Gender</a:t>
            </a:r>
            <a:br>
              <a:rPr lang="en-US" dirty="0"/>
            </a:br>
            <a:r>
              <a:rPr lang="en-US" dirty="0"/>
              <a:t>Hobbies</a:t>
            </a:r>
            <a:br>
              <a:rPr lang="en-US" dirty="0"/>
            </a:br>
            <a:r>
              <a:rPr lang="en-US" dirty="0"/>
              <a:t>Country</a:t>
            </a:r>
            <a:br>
              <a:rPr lang="en-US" dirty="0"/>
            </a:br>
            <a:r>
              <a:rPr lang="en-US" dirty="0"/>
              <a:t>Message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Save Reset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AD2D2-06A5-6F4A-23F9-61D3EBC393C1}"/>
              </a:ext>
            </a:extLst>
          </p:cNvPr>
          <p:cNvSpPr/>
          <p:nvPr/>
        </p:nvSpPr>
        <p:spPr>
          <a:xfrm>
            <a:off x="4775200" y="522514"/>
            <a:ext cx="4717143" cy="551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025A4-3654-FD30-12A6-06023FFF4E43}"/>
              </a:ext>
            </a:extLst>
          </p:cNvPr>
          <p:cNvSpPr/>
          <p:nvPr/>
        </p:nvSpPr>
        <p:spPr>
          <a:xfrm>
            <a:off x="4775200" y="1103085"/>
            <a:ext cx="4717143" cy="551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EF4E7-29F2-1F60-9E11-42CF1E943600}"/>
              </a:ext>
            </a:extLst>
          </p:cNvPr>
          <p:cNvSpPr txBox="1"/>
          <p:nvPr/>
        </p:nvSpPr>
        <p:spPr>
          <a:xfrm>
            <a:off x="5457371" y="216262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B54DA-1C33-B8BE-7331-698FBC164800}"/>
              </a:ext>
            </a:extLst>
          </p:cNvPr>
          <p:cNvSpPr txBox="1"/>
          <p:nvPr/>
        </p:nvSpPr>
        <p:spPr>
          <a:xfrm>
            <a:off x="7744827" y="2162629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B85551A-70E3-7B66-0405-9FAA435D5EC7}"/>
              </a:ext>
            </a:extLst>
          </p:cNvPr>
          <p:cNvSpPr/>
          <p:nvPr/>
        </p:nvSpPr>
        <p:spPr>
          <a:xfrm>
            <a:off x="5050971" y="2162629"/>
            <a:ext cx="406400" cy="369332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AA16624B-E414-C894-228E-46FD81210720}"/>
              </a:ext>
            </a:extLst>
          </p:cNvPr>
          <p:cNvSpPr/>
          <p:nvPr/>
        </p:nvSpPr>
        <p:spPr>
          <a:xfrm>
            <a:off x="7338427" y="2129581"/>
            <a:ext cx="406400" cy="369332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6CEA0-C442-6BAE-9997-4A3F4F2C144D}"/>
              </a:ext>
            </a:extLst>
          </p:cNvPr>
          <p:cNvSpPr txBox="1"/>
          <p:nvPr/>
        </p:nvSpPr>
        <p:spPr>
          <a:xfrm>
            <a:off x="5254171" y="297542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04883-7708-FBD8-452F-C94CC89874F3}"/>
              </a:ext>
            </a:extLst>
          </p:cNvPr>
          <p:cNvSpPr txBox="1"/>
          <p:nvPr/>
        </p:nvSpPr>
        <p:spPr>
          <a:xfrm>
            <a:off x="6868586" y="297152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52EF3-8438-FB74-AC44-4944AB082361}"/>
              </a:ext>
            </a:extLst>
          </p:cNvPr>
          <p:cNvSpPr txBox="1"/>
          <p:nvPr/>
        </p:nvSpPr>
        <p:spPr>
          <a:xfrm>
            <a:off x="8273500" y="2971522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39C58-DC61-BAA5-0C78-5F5CDF2A3BFB}"/>
              </a:ext>
            </a:extLst>
          </p:cNvPr>
          <p:cNvSpPr txBox="1"/>
          <p:nvPr/>
        </p:nvSpPr>
        <p:spPr>
          <a:xfrm>
            <a:off x="10463919" y="2988605"/>
            <a:ext cx="10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646F19-5FB1-A8B7-9331-2F27C1973FAD}"/>
              </a:ext>
            </a:extLst>
          </p:cNvPr>
          <p:cNvSpPr/>
          <p:nvPr/>
        </p:nvSpPr>
        <p:spPr>
          <a:xfrm>
            <a:off x="4973461" y="2989107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D768E-A7A4-4DF0-D105-9635C160727D}"/>
              </a:ext>
            </a:extLst>
          </p:cNvPr>
          <p:cNvSpPr/>
          <p:nvPr/>
        </p:nvSpPr>
        <p:spPr>
          <a:xfrm>
            <a:off x="10248494" y="2971522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6A466-6106-872E-291B-B80BB143D417}"/>
              </a:ext>
            </a:extLst>
          </p:cNvPr>
          <p:cNvSpPr/>
          <p:nvPr/>
        </p:nvSpPr>
        <p:spPr>
          <a:xfrm>
            <a:off x="8028730" y="2971522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4EE55-D3D4-6A53-B665-613522D0825A}"/>
              </a:ext>
            </a:extLst>
          </p:cNvPr>
          <p:cNvSpPr/>
          <p:nvPr/>
        </p:nvSpPr>
        <p:spPr>
          <a:xfrm>
            <a:off x="6617902" y="2986651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8BA86-4145-E6E5-C151-58FB9215832A}"/>
              </a:ext>
            </a:extLst>
          </p:cNvPr>
          <p:cNvSpPr/>
          <p:nvPr/>
        </p:nvSpPr>
        <p:spPr>
          <a:xfrm>
            <a:off x="5050971" y="3585029"/>
            <a:ext cx="561702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62B784-8BE1-9698-F5DD-2CA559D9BCB0}"/>
              </a:ext>
            </a:extLst>
          </p:cNvPr>
          <p:cNvSpPr/>
          <p:nvPr/>
        </p:nvSpPr>
        <p:spPr>
          <a:xfrm rot="10800000">
            <a:off x="10159119" y="3585029"/>
            <a:ext cx="508881" cy="36933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462D7-FBCB-D035-4438-14B4017D89D2}"/>
              </a:ext>
            </a:extLst>
          </p:cNvPr>
          <p:cNvSpPr/>
          <p:nvPr/>
        </p:nvSpPr>
        <p:spPr>
          <a:xfrm>
            <a:off x="4775200" y="3954361"/>
            <a:ext cx="6458857" cy="1797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C889E13-8AEC-1FBF-0B34-7FEC544FA971}"/>
              </a:ext>
            </a:extLst>
          </p:cNvPr>
          <p:cNvSpPr/>
          <p:nvPr/>
        </p:nvSpPr>
        <p:spPr>
          <a:xfrm>
            <a:off x="4973461" y="6052457"/>
            <a:ext cx="1644441" cy="53412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1132A9D-1337-0E29-8662-DCD7855C1FCC}"/>
              </a:ext>
            </a:extLst>
          </p:cNvPr>
          <p:cNvSpPr/>
          <p:nvPr/>
        </p:nvSpPr>
        <p:spPr>
          <a:xfrm>
            <a:off x="8514678" y="5993843"/>
            <a:ext cx="1644441" cy="53412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C6A-1FFF-8E34-0CCB-AA8E10E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3A-B31D-F72E-DCE0-2B88964F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506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AA0-E4DA-1F51-F825-03CBADD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FC45-5D8A-A9DE-EF7B-BBA64AB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AD90-167A-3AAE-C7A0-A8423E9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8FD-8358-4B03-672E-2AD9A0C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Internet Explorer 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40061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26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534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64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690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Which HTML version</vt:lpstr>
      <vt:lpstr>Software Requirement</vt:lpstr>
      <vt:lpstr>HTML Editor</vt:lpstr>
      <vt:lpstr>Browser</vt:lpstr>
      <vt:lpstr>Basic Syntax</vt:lpstr>
      <vt:lpstr>Basic Syntax</vt:lpstr>
      <vt:lpstr>Basic Syntax</vt:lpstr>
      <vt:lpstr>Basic Syntax</vt:lpstr>
      <vt:lpstr>HTML File Save</vt:lpstr>
      <vt:lpstr>HTML</vt:lpstr>
      <vt:lpstr>Heading</vt:lpstr>
      <vt:lpstr>HTML Text Formatting Tags</vt:lpstr>
      <vt:lpstr>HTML Text Formatting Tag</vt:lpstr>
      <vt:lpstr>HTML Listing Tag-1</vt:lpstr>
      <vt:lpstr>Listing tag - 2</vt:lpstr>
      <vt:lpstr>HTML Marquee Tag  behavior = alternate,slide,scroll direction scrollamount loop bgcolor width height  </vt:lpstr>
      <vt:lpstr>HTML</vt:lpstr>
      <vt:lpstr>HTML Image Tag</vt:lpstr>
      <vt:lpstr>Anchor Tag</vt:lpstr>
      <vt:lpstr>Table Tag</vt:lpstr>
      <vt:lpstr>Table</vt:lpstr>
      <vt:lpstr>PowerPoint Presentation</vt:lpstr>
      <vt:lpstr>PowerPoint Presentation</vt:lpstr>
      <vt:lpstr>Table Tag</vt:lpstr>
      <vt:lpstr>Iframe   Tag</vt:lpstr>
      <vt:lpstr>Type of Video Formats</vt:lpstr>
      <vt:lpstr>Name Password Gender Hobbies Country Message   Save Reset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6</cp:revision>
  <dcterms:created xsi:type="dcterms:W3CDTF">2024-06-07T14:20:50Z</dcterms:created>
  <dcterms:modified xsi:type="dcterms:W3CDTF">2024-06-18T14:58:33Z</dcterms:modified>
</cp:coreProperties>
</file>