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8BFE-1D59-154F-3283-DE8623492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9C28D-D3A1-0EDF-AB8D-B203F2F85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0579-2F51-7F49-BE81-BBD8B608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D9C-42CF-2735-B42C-FD06F67D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8138-362E-735B-7EE3-131A25BE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5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D775-6776-BA2E-3EDF-3F2981D1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5979C-AC53-B28E-23B5-D3620D24F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0D1A-AD33-038D-44FE-436693BD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0323-31BF-2725-934C-40D252B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16FFD-26D6-962B-AEEC-F6A93BB6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BE75-DF20-0E99-AE9D-251B3EFF8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AF05B-2EFF-625A-C5E9-E0BC4821E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00C5-0A2A-D24C-7FDC-70461AD1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D594F-A7D6-D46C-3A88-C0FCCBDE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3E66-43DE-EDC6-D5DB-461880A1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1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D71F-86DB-4CBB-9841-6E642CE5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EDC4-E288-8793-ED8E-22475C3C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829DA-515B-DECC-A5B9-82187701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ECB5-5F4F-6954-1489-F89EE6F9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D85F-EC29-E054-253E-D3968DC0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7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FBE5-BDC3-062C-DD98-B04C9277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5193C-E7B4-B169-03A7-07279D698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C7C5-9719-69FC-CA7C-C4DA9BF3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280C-6656-6934-9380-B3FDC381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B47D-4038-7EAE-B855-3BBC698A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CC34-3372-9E4B-F880-C9DD9BE8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FD92-A301-DC92-FD04-AD0269067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FC11D-F1DE-EE90-C981-5C91CD64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BA64B-8711-8DB0-3A0E-77BA0DF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DB869-6121-1316-7D9E-E386DD79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9ED75-EF88-2052-5E5F-2F21E071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0993-BE1B-5F70-7E2F-B6F8716E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1E6DE-C2F7-45FA-2F8C-10118043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4636E-AD78-4F51-6001-427A092E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B982F-A72A-6256-212D-1355D4D83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CD0F3-61DB-61D1-D46F-163C45038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6D7D1-D28E-8E3F-DA93-CFFCA0B0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26392-A5B8-98FA-B10D-B8E57D57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DADD9-2633-C27E-05FC-26B6F836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2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CBB5-4FDB-E325-1B64-4A336348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66858-4476-247F-7F6C-325F234B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FA256-A7EA-4295-CABB-8D36F026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15FF2-2303-552D-051A-2DC7964A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2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A5583-F0AB-1B1A-3CC0-AD10968F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584E9-C07B-9DD5-5540-2BB76235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722B1-7CD9-B683-3741-71DA783A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9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707F-99CF-9768-1A15-4ABE4211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B88F-FE58-F97C-4B0B-4DD8535D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B7E9B-37FB-AF86-8FC1-61A757062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9B88D-7C0B-1829-F4A5-8BD2003B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8CBE1-1FAF-A46D-A214-756DFE59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8C4E-BDAE-7755-9FFE-1737B478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56B4-3CDC-9E55-2CA8-2BD09D5B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9ACCB-E102-B7E4-0F29-5A47317E0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2F4BD-919D-29A1-8D72-4C0A3F40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23F1D-F907-8D58-9314-D58B42D7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5D554-734F-27EE-5371-057D5621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8FDE3-E4F3-A1FC-E852-5983096C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337D2-BDCD-44C7-BAAC-A8FC77F5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5792-F6AC-11F6-6A69-58D47ABF9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DA1BB-6099-1657-9F56-AF7AF50AE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2134-4FE6-4A1E-8902-9959BF8D3D4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916B-8CBE-417F-DE26-F111E1409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41CF-1DDF-C1A6-C86C-573239811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4D47-F7A2-9800-89F2-B2ACB0E45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4151"/>
          </a:xfrm>
        </p:spPr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27F6A-B64F-AC0C-9502-65884EA1A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7257" y="2046514"/>
            <a:ext cx="5283200" cy="1655762"/>
          </a:xfrm>
        </p:spPr>
        <p:txBody>
          <a:bodyPr/>
          <a:lstStyle/>
          <a:p>
            <a:r>
              <a:rPr lang="en-US" dirty="0"/>
              <a:t>CSS based Front-end Framework</a:t>
            </a:r>
          </a:p>
          <a:p>
            <a:r>
              <a:rPr lang="en-US" dirty="0"/>
              <a:t>Faster and easier web development</a:t>
            </a:r>
          </a:p>
          <a:p>
            <a:r>
              <a:rPr lang="en-US" dirty="0"/>
              <a:t>Easily create Responsive web layouts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D3E5125-8B51-2FFC-634E-E65A3AF80315}"/>
              </a:ext>
            </a:extLst>
          </p:cNvPr>
          <p:cNvSpPr txBox="1">
            <a:spLocks/>
          </p:cNvSpPr>
          <p:nvPr/>
        </p:nvSpPr>
        <p:spPr>
          <a:xfrm>
            <a:off x="304800" y="1773237"/>
            <a:ext cx="3628571" cy="4671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Navigation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Icon fonts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responsiveness</a:t>
            </a:r>
          </a:p>
        </p:txBody>
      </p:sp>
    </p:spTree>
    <p:extLst>
      <p:ext uri="{BB962C8B-B14F-4D97-AF65-F5344CB8AC3E}">
        <p14:creationId xmlns:p14="http://schemas.microsoft.com/office/powerpoint/2010/main" val="257851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F8D4-6E45-CC1B-7BE2-0B55D112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1C61-442C-6B26-74BB-17346E74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  <a:p>
            <a:r>
              <a:rPr lang="en-US" dirty="0"/>
              <a:t>Bootstrap CSS / </a:t>
            </a:r>
          </a:p>
        </p:txBody>
      </p:sp>
    </p:spTree>
    <p:extLst>
      <p:ext uri="{BB962C8B-B14F-4D97-AF65-F5344CB8AC3E}">
        <p14:creationId xmlns:p14="http://schemas.microsoft.com/office/powerpoint/2010/main" val="222605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4ABD-E410-C5CA-0552-6BED762A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9ED9-AFFE-4335-BBED-F158539D6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&amp; row Class</a:t>
            </a:r>
          </a:p>
        </p:txBody>
      </p:sp>
    </p:spTree>
    <p:extLst>
      <p:ext uri="{BB962C8B-B14F-4D97-AF65-F5344CB8AC3E}">
        <p14:creationId xmlns:p14="http://schemas.microsoft.com/office/powerpoint/2010/main" val="397146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55C4-CD30-4B4F-F9AC-BF1B258E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;to make </a:t>
            </a:r>
            <a:r>
              <a:rPr lang="en-US" dirty="0" err="1"/>
              <a:t>Wesbsite</a:t>
            </a:r>
            <a:r>
              <a:rPr lang="en-US" dirty="0"/>
              <a:t> layout with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6029-C39C-1908-A49D-FA34E28A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  <a:p>
            <a:r>
              <a:rPr lang="en-US" dirty="0"/>
              <a:t>Row</a:t>
            </a:r>
          </a:p>
          <a:p>
            <a:r>
              <a:rPr lang="en-US" dirty="0"/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344315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B6CE-DD4D-C168-6F98-D1D39C0C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6D558A-4B5D-8A35-1FA1-FF6DE94734CA}"/>
              </a:ext>
            </a:extLst>
          </p:cNvPr>
          <p:cNvSpPr/>
          <p:nvPr/>
        </p:nvSpPr>
        <p:spPr>
          <a:xfrm>
            <a:off x="2220685" y="1599809"/>
            <a:ext cx="7750629" cy="638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.container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0E6F3-FBEA-F8F6-7D4E-462C258ECA72}"/>
              </a:ext>
            </a:extLst>
          </p:cNvPr>
          <p:cNvSpPr txBox="1"/>
          <p:nvPr/>
        </p:nvSpPr>
        <p:spPr>
          <a:xfrm>
            <a:off x="5735419" y="2238438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1140px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65A60-5646-B7BC-92A4-59B080583F7D}"/>
              </a:ext>
            </a:extLst>
          </p:cNvPr>
          <p:cNvSpPr/>
          <p:nvPr/>
        </p:nvSpPr>
        <p:spPr>
          <a:xfrm>
            <a:off x="1589314" y="4318000"/>
            <a:ext cx="9013372" cy="638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.container-fluid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A6185-C9D1-D3A3-1288-64976B90BFA5}"/>
              </a:ext>
            </a:extLst>
          </p:cNvPr>
          <p:cNvSpPr txBox="1"/>
          <p:nvPr/>
        </p:nvSpPr>
        <p:spPr>
          <a:xfrm>
            <a:off x="5735419" y="505041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43075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C026-8974-DAFF-0D6E-D7CE3C36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Class with different break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1763-EE25-5823-89AC-9AC3A6FB1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Extra Large 	&gt;= 1200px</a:t>
            </a:r>
          </a:p>
          <a:p>
            <a:r>
              <a:rPr lang="en-US" dirty="0"/>
              <a:t>Large		&gt;=992px</a:t>
            </a:r>
          </a:p>
          <a:p>
            <a:r>
              <a:rPr lang="en-US" dirty="0"/>
              <a:t>Medium		&gt;=768px</a:t>
            </a:r>
          </a:p>
          <a:p>
            <a:r>
              <a:rPr lang="en-US" dirty="0"/>
              <a:t>Small		&gt;= 576px</a:t>
            </a:r>
          </a:p>
          <a:p>
            <a:r>
              <a:rPr lang="en-US" dirty="0"/>
              <a:t>Extra Small		&lt;576px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6C9F70-461B-46FB-1F5E-41943D8BB0C9}"/>
              </a:ext>
            </a:extLst>
          </p:cNvPr>
          <p:cNvSpPr txBox="1">
            <a:spLocks/>
          </p:cNvSpPr>
          <p:nvPr/>
        </p:nvSpPr>
        <p:spPr>
          <a:xfrm>
            <a:off x="6281058" y="1825625"/>
            <a:ext cx="1817914" cy="252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1140px</a:t>
            </a:r>
          </a:p>
          <a:p>
            <a:r>
              <a:rPr lang="en-US" dirty="0"/>
              <a:t>960px</a:t>
            </a:r>
          </a:p>
          <a:p>
            <a:r>
              <a:rPr lang="en-US" dirty="0"/>
              <a:t>720px</a:t>
            </a:r>
          </a:p>
          <a:p>
            <a:r>
              <a:rPr lang="en-US" dirty="0"/>
              <a:t>540px</a:t>
            </a:r>
          </a:p>
          <a:p>
            <a:r>
              <a:rPr lang="en-US" dirty="0"/>
              <a:t>auto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673E33-0426-1B48-E4D2-CB09E4E7D8B0}"/>
              </a:ext>
            </a:extLst>
          </p:cNvPr>
          <p:cNvSpPr txBox="1">
            <a:spLocks/>
          </p:cNvSpPr>
          <p:nvPr/>
        </p:nvSpPr>
        <p:spPr>
          <a:xfrm>
            <a:off x="6096000" y="1415483"/>
            <a:ext cx="2989942" cy="82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Container Width</a:t>
            </a:r>
          </a:p>
        </p:txBody>
      </p:sp>
    </p:spTree>
    <p:extLst>
      <p:ext uri="{BB962C8B-B14F-4D97-AF65-F5344CB8AC3E}">
        <p14:creationId xmlns:p14="http://schemas.microsoft.com/office/powerpoint/2010/main" val="311015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1A3335-5A9B-43D4-C5A3-4E5FEE9F956C}"/>
              </a:ext>
            </a:extLst>
          </p:cNvPr>
          <p:cNvSpPr/>
          <p:nvPr/>
        </p:nvSpPr>
        <p:spPr>
          <a:xfrm>
            <a:off x="827314" y="566057"/>
            <a:ext cx="10319657" cy="574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B8F9D-DA3C-5535-8420-D333620561E7}"/>
              </a:ext>
            </a:extLst>
          </p:cNvPr>
          <p:cNvSpPr/>
          <p:nvPr/>
        </p:nvSpPr>
        <p:spPr>
          <a:xfrm>
            <a:off x="943429" y="725714"/>
            <a:ext cx="10014857" cy="10885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Width, Padding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EE75D-9F1C-C927-0B53-9D74D1EEC1C8}"/>
              </a:ext>
            </a:extLst>
          </p:cNvPr>
          <p:cNvSpPr/>
          <p:nvPr/>
        </p:nvSpPr>
        <p:spPr>
          <a:xfrm>
            <a:off x="943429" y="2017486"/>
            <a:ext cx="10014857" cy="333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BB1DA-AC1F-8C5E-9301-40C6AEF02141}"/>
              </a:ext>
            </a:extLst>
          </p:cNvPr>
          <p:cNvSpPr/>
          <p:nvPr/>
        </p:nvSpPr>
        <p:spPr>
          <a:xfrm>
            <a:off x="979713" y="5798458"/>
            <a:ext cx="10014857" cy="3338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Clear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80115-6685-99CC-8A7D-0EB6D1DCC20A}"/>
              </a:ext>
            </a:extLst>
          </p:cNvPr>
          <p:cNvSpPr/>
          <p:nvPr/>
        </p:nvSpPr>
        <p:spPr>
          <a:xfrm>
            <a:off x="943429" y="2554514"/>
            <a:ext cx="6879771" cy="3062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Float, padding, margin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218B92-2C9A-543F-0E50-5447EC4F5766}"/>
              </a:ext>
            </a:extLst>
          </p:cNvPr>
          <p:cNvSpPr/>
          <p:nvPr/>
        </p:nvSpPr>
        <p:spPr>
          <a:xfrm>
            <a:off x="7939315" y="2532742"/>
            <a:ext cx="3018971" cy="3062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float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86417-13D2-21E4-785A-570891B2EF7B}"/>
              </a:ext>
            </a:extLst>
          </p:cNvPr>
          <p:cNvSpPr txBox="1"/>
          <p:nvPr/>
        </p:nvSpPr>
        <p:spPr>
          <a:xfrm>
            <a:off x="6270172" y="13141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29782-D5FA-CEC7-4E7B-109B7AEB550B}"/>
              </a:ext>
            </a:extLst>
          </p:cNvPr>
          <p:cNvSpPr txBox="1"/>
          <p:nvPr/>
        </p:nvSpPr>
        <p:spPr>
          <a:xfrm>
            <a:off x="60259" y="201748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94527-8AEC-CF9A-39DD-75557277151C}"/>
              </a:ext>
            </a:extLst>
          </p:cNvPr>
          <p:cNvSpPr txBox="1"/>
          <p:nvPr/>
        </p:nvSpPr>
        <p:spPr>
          <a:xfrm>
            <a:off x="91492" y="1085334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CA39-D02D-9362-1BC8-7F916F7AFB06}"/>
              </a:ext>
            </a:extLst>
          </p:cNvPr>
          <p:cNvSpPr txBox="1"/>
          <p:nvPr/>
        </p:nvSpPr>
        <p:spPr>
          <a:xfrm>
            <a:off x="0" y="579845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B482A-97DD-86FD-C7B6-E4308E335D81}"/>
              </a:ext>
            </a:extLst>
          </p:cNvPr>
          <p:cNvSpPr txBox="1"/>
          <p:nvPr/>
        </p:nvSpPr>
        <p:spPr>
          <a:xfrm>
            <a:off x="68617" y="372330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97178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7579D-D045-44CF-0109-5F85BE4AED0D}"/>
              </a:ext>
            </a:extLst>
          </p:cNvPr>
          <p:cNvSpPr/>
          <p:nvPr/>
        </p:nvSpPr>
        <p:spPr>
          <a:xfrm>
            <a:off x="2002971" y="1465943"/>
            <a:ext cx="8229600" cy="1963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3B1C8-2ABA-E5B0-7AC1-76830DD5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Col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E30FCE-B093-BA4A-8BFF-83C056C59596}"/>
              </a:ext>
            </a:extLst>
          </p:cNvPr>
          <p:cNvSpPr/>
          <p:nvPr/>
        </p:nvSpPr>
        <p:spPr>
          <a:xfrm>
            <a:off x="2191657" y="1690688"/>
            <a:ext cx="7649029" cy="617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00B91-4110-DC95-1CD6-DF3A74204CB4}"/>
              </a:ext>
            </a:extLst>
          </p:cNvPr>
          <p:cNvSpPr txBox="1"/>
          <p:nvPr/>
        </p:nvSpPr>
        <p:spPr>
          <a:xfrm>
            <a:off x="838200" y="2032000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077529-1854-308E-C121-65C21625E67A}"/>
              </a:ext>
            </a:extLst>
          </p:cNvPr>
          <p:cNvSpPr/>
          <p:nvPr/>
        </p:nvSpPr>
        <p:spPr>
          <a:xfrm>
            <a:off x="2351315" y="1843314"/>
            <a:ext cx="3744686" cy="464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31E0E-9450-086A-C9FD-3AE6C5CF7201}"/>
              </a:ext>
            </a:extLst>
          </p:cNvPr>
          <p:cNvSpPr/>
          <p:nvPr/>
        </p:nvSpPr>
        <p:spPr>
          <a:xfrm>
            <a:off x="6096000" y="1828799"/>
            <a:ext cx="3744686" cy="464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C585F-D32B-FA0A-0BA9-F35EE15713A6}"/>
              </a:ext>
            </a:extLst>
          </p:cNvPr>
          <p:cNvSpPr txBox="1"/>
          <p:nvPr/>
        </p:nvSpPr>
        <p:spPr>
          <a:xfrm>
            <a:off x="3483429" y="3541486"/>
            <a:ext cx="438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.container </a:t>
            </a:r>
            <a:r>
              <a:rPr lang="en-US" sz="3200" dirty="0">
                <a:sym typeface="Wingdings" panose="05000000000000000000" pitchFamily="2" charset="2"/>
              </a:rPr>
              <a:t> .row  .col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945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DEA2-EA23-9394-C144-BCD03C7B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Column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0988-2B5C-16CD-EAEE-1E97998D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.row</a:t>
            </a:r>
          </a:p>
          <a:p>
            <a:pPr marL="0" indent="0">
              <a:buNone/>
            </a:pPr>
            <a:r>
              <a:rPr lang="en-US" dirty="0"/>
              <a:t>.row-cols-2…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27C8D9-E3BA-D153-F51A-7F5656888769}"/>
              </a:ext>
            </a:extLst>
          </p:cNvPr>
          <p:cNvSpPr txBox="1">
            <a:spLocks/>
          </p:cNvSpPr>
          <p:nvPr/>
        </p:nvSpPr>
        <p:spPr>
          <a:xfrm>
            <a:off x="1038225" y="31369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Break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BEC8D-D8C0-0E89-150F-708620FC4A6D}"/>
              </a:ext>
            </a:extLst>
          </p:cNvPr>
          <p:cNvSpPr txBox="1"/>
          <p:nvPr/>
        </p:nvSpPr>
        <p:spPr>
          <a:xfrm>
            <a:off x="5849257" y="3429000"/>
            <a:ext cx="3601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large 	</a:t>
            </a:r>
            <a:r>
              <a:rPr lang="en-US" dirty="0">
                <a:sym typeface="Wingdings" panose="05000000000000000000" pitchFamily="2" charset="2"/>
              </a:rPr>
              <a:t> 	col-xl</a:t>
            </a:r>
          </a:p>
          <a:p>
            <a:r>
              <a:rPr lang="en-US" dirty="0">
                <a:sym typeface="Wingdings" panose="05000000000000000000" pitchFamily="2" charset="2"/>
              </a:rPr>
              <a:t>Large 			col-lg</a:t>
            </a:r>
          </a:p>
          <a:p>
            <a:r>
              <a:rPr lang="en-US" dirty="0">
                <a:sym typeface="Wingdings" panose="05000000000000000000" pitchFamily="2" charset="2"/>
              </a:rPr>
              <a:t>Medium			col-md</a:t>
            </a:r>
          </a:p>
          <a:p>
            <a:r>
              <a:rPr lang="en-US" dirty="0">
                <a:sym typeface="Wingdings" panose="05000000000000000000" pitchFamily="2" charset="2"/>
              </a:rPr>
              <a:t>Small			col-</a:t>
            </a:r>
            <a:r>
              <a:rPr lang="en-US" dirty="0" err="1">
                <a:sym typeface="Wingdings" panose="05000000000000000000" pitchFamily="2" charset="2"/>
              </a:rPr>
              <a:t>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3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4AB9-FA45-B9E7-1162-A1C7553D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Col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CC1E01-81A1-F7BF-A0BB-0676CCB5ED46}"/>
              </a:ext>
            </a:extLst>
          </p:cNvPr>
          <p:cNvSpPr/>
          <p:nvPr/>
        </p:nvSpPr>
        <p:spPr>
          <a:xfrm>
            <a:off x="838200" y="1886857"/>
            <a:ext cx="9278257" cy="725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18289-204B-4CBC-47B7-C8052D4604AF}"/>
              </a:ext>
            </a:extLst>
          </p:cNvPr>
          <p:cNvSpPr txBox="1"/>
          <p:nvPr/>
        </p:nvSpPr>
        <p:spPr>
          <a:xfrm>
            <a:off x="5297714" y="1567543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94599-E041-F5BC-80EC-4906A1AD05B2}"/>
              </a:ext>
            </a:extLst>
          </p:cNvPr>
          <p:cNvSpPr/>
          <p:nvPr/>
        </p:nvSpPr>
        <p:spPr>
          <a:xfrm>
            <a:off x="943429" y="1966685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DFD91-BD77-2FE8-29E8-656C80D9CDCF}"/>
              </a:ext>
            </a:extLst>
          </p:cNvPr>
          <p:cNvSpPr/>
          <p:nvPr/>
        </p:nvSpPr>
        <p:spPr>
          <a:xfrm>
            <a:off x="1672773" y="1966685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58773-B3CD-7FB5-BFCE-6BF5938C4A5A}"/>
              </a:ext>
            </a:extLst>
          </p:cNvPr>
          <p:cNvSpPr/>
          <p:nvPr/>
        </p:nvSpPr>
        <p:spPr>
          <a:xfrm>
            <a:off x="2402117" y="1952169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07404-1B0F-A9A8-217C-CAC735038B38}"/>
              </a:ext>
            </a:extLst>
          </p:cNvPr>
          <p:cNvSpPr/>
          <p:nvPr/>
        </p:nvSpPr>
        <p:spPr>
          <a:xfrm>
            <a:off x="3204035" y="1966684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12DD84-D6BB-FF83-8BA0-FD0DEB68A70C}"/>
              </a:ext>
            </a:extLst>
          </p:cNvPr>
          <p:cNvSpPr/>
          <p:nvPr/>
        </p:nvSpPr>
        <p:spPr>
          <a:xfrm>
            <a:off x="3966034" y="1966684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C34F00-2D2D-DC21-E95D-A0141D6AC3CA}"/>
              </a:ext>
            </a:extLst>
          </p:cNvPr>
          <p:cNvSpPr/>
          <p:nvPr/>
        </p:nvSpPr>
        <p:spPr>
          <a:xfrm>
            <a:off x="4735297" y="1966684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FB170-5356-E99E-F0F2-E5640D195D77}"/>
              </a:ext>
            </a:extLst>
          </p:cNvPr>
          <p:cNvSpPr/>
          <p:nvPr/>
        </p:nvSpPr>
        <p:spPr>
          <a:xfrm>
            <a:off x="5511784" y="1995711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BE3AE-E892-ECAC-2503-4C0E0F532675}"/>
              </a:ext>
            </a:extLst>
          </p:cNvPr>
          <p:cNvSpPr/>
          <p:nvPr/>
        </p:nvSpPr>
        <p:spPr>
          <a:xfrm>
            <a:off x="6241128" y="1995711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C0F341-2536-4F81-59BE-87598F1566F6}"/>
              </a:ext>
            </a:extLst>
          </p:cNvPr>
          <p:cNvSpPr/>
          <p:nvPr/>
        </p:nvSpPr>
        <p:spPr>
          <a:xfrm>
            <a:off x="6970472" y="1981195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309BA0-E700-9A7B-DBE7-7EDF72072B3D}"/>
              </a:ext>
            </a:extLst>
          </p:cNvPr>
          <p:cNvSpPr/>
          <p:nvPr/>
        </p:nvSpPr>
        <p:spPr>
          <a:xfrm>
            <a:off x="7772390" y="1995710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0E4C39-B17B-2CD7-9499-262B9E6A1C4F}"/>
              </a:ext>
            </a:extLst>
          </p:cNvPr>
          <p:cNvSpPr/>
          <p:nvPr/>
        </p:nvSpPr>
        <p:spPr>
          <a:xfrm>
            <a:off x="8534389" y="1995710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E207EF-401A-DB73-0C11-8B04DA1D127E}"/>
              </a:ext>
            </a:extLst>
          </p:cNvPr>
          <p:cNvSpPr/>
          <p:nvPr/>
        </p:nvSpPr>
        <p:spPr>
          <a:xfrm>
            <a:off x="9303652" y="1995710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54AD02-A319-FF94-2A12-00C74B433773}"/>
              </a:ext>
            </a:extLst>
          </p:cNvPr>
          <p:cNvSpPr txBox="1"/>
          <p:nvPr/>
        </p:nvSpPr>
        <p:spPr>
          <a:xfrm>
            <a:off x="6464745" y="288494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F699F2-B3E7-1446-5438-3FEB4D58539B}"/>
              </a:ext>
            </a:extLst>
          </p:cNvPr>
          <p:cNvSpPr txBox="1"/>
          <p:nvPr/>
        </p:nvSpPr>
        <p:spPr>
          <a:xfrm>
            <a:off x="5653303" y="281181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7AC528-C20A-E2A9-59E9-9161911DFB40}"/>
              </a:ext>
            </a:extLst>
          </p:cNvPr>
          <p:cNvSpPr txBox="1"/>
          <p:nvPr/>
        </p:nvSpPr>
        <p:spPr>
          <a:xfrm>
            <a:off x="7217220" y="280874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13E5F-688C-7CD7-713B-793F5017F897}"/>
              </a:ext>
            </a:extLst>
          </p:cNvPr>
          <p:cNvSpPr txBox="1"/>
          <p:nvPr/>
        </p:nvSpPr>
        <p:spPr>
          <a:xfrm>
            <a:off x="8028662" y="27002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B3AB8-F7B3-39D3-AB13-CDEE167F2DD9}"/>
              </a:ext>
            </a:extLst>
          </p:cNvPr>
          <p:cNvSpPr txBox="1"/>
          <p:nvPr/>
        </p:nvSpPr>
        <p:spPr>
          <a:xfrm>
            <a:off x="8758006" y="28849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832FD5-24E4-0B5D-87B1-75B5067F993F}"/>
              </a:ext>
            </a:extLst>
          </p:cNvPr>
          <p:cNvSpPr txBox="1"/>
          <p:nvPr/>
        </p:nvSpPr>
        <p:spPr>
          <a:xfrm>
            <a:off x="9592579" y="269239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DC1DDA-F034-015C-C78F-18D9C992D3D9}"/>
              </a:ext>
            </a:extLst>
          </p:cNvPr>
          <p:cNvSpPr txBox="1"/>
          <p:nvPr/>
        </p:nvSpPr>
        <p:spPr>
          <a:xfrm>
            <a:off x="1567321" y="306387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4855AE-6B9A-5644-66E1-DE05FF2295F6}"/>
              </a:ext>
            </a:extLst>
          </p:cNvPr>
          <p:cNvSpPr txBox="1"/>
          <p:nvPr/>
        </p:nvSpPr>
        <p:spPr>
          <a:xfrm>
            <a:off x="755879" y="299074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4F5A27-CC11-D1D6-1C66-956D63933688}"/>
              </a:ext>
            </a:extLst>
          </p:cNvPr>
          <p:cNvSpPr txBox="1"/>
          <p:nvPr/>
        </p:nvSpPr>
        <p:spPr>
          <a:xfrm>
            <a:off x="2319796" y="298767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8F0F23-CD30-F5D1-2FA5-465E13D0596C}"/>
              </a:ext>
            </a:extLst>
          </p:cNvPr>
          <p:cNvSpPr txBox="1"/>
          <p:nvPr/>
        </p:nvSpPr>
        <p:spPr>
          <a:xfrm>
            <a:off x="3131238" y="287920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707167-0561-FD34-2491-FF302F2FBA08}"/>
              </a:ext>
            </a:extLst>
          </p:cNvPr>
          <p:cNvSpPr txBox="1"/>
          <p:nvPr/>
        </p:nvSpPr>
        <p:spPr>
          <a:xfrm>
            <a:off x="3860582" y="306387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2563E4-57B7-3423-71D1-49B16213A843}"/>
              </a:ext>
            </a:extLst>
          </p:cNvPr>
          <p:cNvSpPr txBox="1"/>
          <p:nvPr/>
        </p:nvSpPr>
        <p:spPr>
          <a:xfrm>
            <a:off x="4695155" y="287133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Col-6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66041D-42D6-7B9F-16D3-1CD09774FF60}"/>
              </a:ext>
            </a:extLst>
          </p:cNvPr>
          <p:cNvGrpSpPr/>
          <p:nvPr/>
        </p:nvGrpSpPr>
        <p:grpSpPr>
          <a:xfrm>
            <a:off x="1255486" y="3358593"/>
            <a:ext cx="8635996" cy="1174873"/>
            <a:chOff x="1226443" y="4243947"/>
            <a:chExt cx="8635996" cy="117487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86860B9-135F-A7C4-0134-CAAE5E24989E}"/>
                </a:ext>
              </a:extLst>
            </p:cNvPr>
            <p:cNvSpPr/>
            <p:nvPr/>
          </p:nvSpPr>
          <p:spPr>
            <a:xfrm>
              <a:off x="1226443" y="4693106"/>
              <a:ext cx="8635996" cy="7257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0FD9E7-94E8-50F9-0630-F86CF22515B1}"/>
                </a:ext>
              </a:extLst>
            </p:cNvPr>
            <p:cNvSpPr txBox="1"/>
            <p:nvPr/>
          </p:nvSpPr>
          <p:spPr>
            <a:xfrm>
              <a:off x="4939595" y="4243947"/>
              <a:ext cx="604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.row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CA0C300-CFD0-BA2C-C5D3-B6C776D5AF51}"/>
                </a:ext>
              </a:extLst>
            </p:cNvPr>
            <p:cNvSpPr/>
            <p:nvPr/>
          </p:nvSpPr>
          <p:spPr>
            <a:xfrm>
              <a:off x="1426255" y="4847771"/>
              <a:ext cx="3871459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1D0423-C37E-CDAA-E962-814A62F71596}"/>
                </a:ext>
              </a:extLst>
            </p:cNvPr>
            <p:cNvSpPr/>
            <p:nvPr/>
          </p:nvSpPr>
          <p:spPr>
            <a:xfrm>
              <a:off x="5377776" y="4839895"/>
              <a:ext cx="3871459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.col-6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5F1DB36-D6BE-BE04-1668-CFEA30842151}"/>
              </a:ext>
            </a:extLst>
          </p:cNvPr>
          <p:cNvSpPr/>
          <p:nvPr/>
        </p:nvSpPr>
        <p:spPr>
          <a:xfrm>
            <a:off x="1159330" y="5043691"/>
            <a:ext cx="8635996" cy="1449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D0B8DF-677E-4760-1A4D-DA00CFF776FF}"/>
              </a:ext>
            </a:extLst>
          </p:cNvPr>
          <p:cNvSpPr txBox="1"/>
          <p:nvPr/>
        </p:nvSpPr>
        <p:spPr>
          <a:xfrm>
            <a:off x="4909471" y="4613293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15A1DF-888A-C374-9E7D-2E27BDFCA077}"/>
              </a:ext>
            </a:extLst>
          </p:cNvPr>
          <p:cNvSpPr/>
          <p:nvPr/>
        </p:nvSpPr>
        <p:spPr>
          <a:xfrm>
            <a:off x="1255487" y="5154132"/>
            <a:ext cx="1734686" cy="48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C6E2CC-52D3-BDCE-22AA-CFB26CCA9809}"/>
              </a:ext>
            </a:extLst>
          </p:cNvPr>
          <p:cNvSpPr/>
          <p:nvPr/>
        </p:nvSpPr>
        <p:spPr>
          <a:xfrm>
            <a:off x="1340435" y="5886681"/>
            <a:ext cx="3871459" cy="48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FE3EC1-D6EC-33AF-6BD4-F031D76F8436}"/>
              </a:ext>
            </a:extLst>
          </p:cNvPr>
          <p:cNvSpPr/>
          <p:nvPr/>
        </p:nvSpPr>
        <p:spPr>
          <a:xfrm>
            <a:off x="3174784" y="5154132"/>
            <a:ext cx="2727775" cy="48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DCB0EB-AB3B-FBB6-4BCA-6F5798495038}"/>
              </a:ext>
            </a:extLst>
          </p:cNvPr>
          <p:cNvSpPr txBox="1"/>
          <p:nvPr/>
        </p:nvSpPr>
        <p:spPr>
          <a:xfrm>
            <a:off x="10379974" y="487680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4+5+6=15</a:t>
            </a:r>
          </a:p>
        </p:txBody>
      </p:sp>
    </p:spTree>
    <p:extLst>
      <p:ext uri="{BB962C8B-B14F-4D97-AF65-F5344CB8AC3E}">
        <p14:creationId xmlns:p14="http://schemas.microsoft.com/office/powerpoint/2010/main" val="86968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1A3335-5A9B-43D4-C5A3-4E5FEE9F956C}"/>
              </a:ext>
            </a:extLst>
          </p:cNvPr>
          <p:cNvSpPr/>
          <p:nvPr/>
        </p:nvSpPr>
        <p:spPr>
          <a:xfrm>
            <a:off x="827314" y="566057"/>
            <a:ext cx="10319657" cy="574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B8F9D-DA3C-5535-8420-D333620561E7}"/>
              </a:ext>
            </a:extLst>
          </p:cNvPr>
          <p:cNvSpPr/>
          <p:nvPr/>
        </p:nvSpPr>
        <p:spPr>
          <a:xfrm>
            <a:off x="943429" y="725714"/>
            <a:ext cx="10014857" cy="10885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.col-12 OR .col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EE75D-9F1C-C927-0B53-9D74D1EEC1C8}"/>
              </a:ext>
            </a:extLst>
          </p:cNvPr>
          <p:cNvSpPr/>
          <p:nvPr/>
        </p:nvSpPr>
        <p:spPr>
          <a:xfrm>
            <a:off x="943429" y="2017486"/>
            <a:ext cx="10014857" cy="333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.col-12 OR .col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BB1DA-AC1F-8C5E-9301-40C6AEF02141}"/>
              </a:ext>
            </a:extLst>
          </p:cNvPr>
          <p:cNvSpPr/>
          <p:nvPr/>
        </p:nvSpPr>
        <p:spPr>
          <a:xfrm>
            <a:off x="979713" y="5798458"/>
            <a:ext cx="10014857" cy="3338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.col-12 Or .col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80115-6685-99CC-8A7D-0EB6D1DCC20A}"/>
              </a:ext>
            </a:extLst>
          </p:cNvPr>
          <p:cNvSpPr/>
          <p:nvPr/>
        </p:nvSpPr>
        <p:spPr>
          <a:xfrm>
            <a:off x="943429" y="2554514"/>
            <a:ext cx="6879771" cy="3062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.col-9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218B92-2C9A-543F-0E50-5447EC4F5766}"/>
              </a:ext>
            </a:extLst>
          </p:cNvPr>
          <p:cNvSpPr/>
          <p:nvPr/>
        </p:nvSpPr>
        <p:spPr>
          <a:xfrm>
            <a:off x="7939315" y="2532742"/>
            <a:ext cx="3018971" cy="3062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86417-13D2-21E4-785A-570891B2EF7B}"/>
              </a:ext>
            </a:extLst>
          </p:cNvPr>
          <p:cNvSpPr txBox="1"/>
          <p:nvPr/>
        </p:nvSpPr>
        <p:spPr>
          <a:xfrm>
            <a:off x="6270172" y="13141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29782-D5FA-CEC7-4E7B-109B7AEB550B}"/>
              </a:ext>
            </a:extLst>
          </p:cNvPr>
          <p:cNvSpPr txBox="1"/>
          <p:nvPr/>
        </p:nvSpPr>
        <p:spPr>
          <a:xfrm>
            <a:off x="60259" y="201748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94527-8AEC-CF9A-39DD-75557277151C}"/>
              </a:ext>
            </a:extLst>
          </p:cNvPr>
          <p:cNvSpPr txBox="1"/>
          <p:nvPr/>
        </p:nvSpPr>
        <p:spPr>
          <a:xfrm>
            <a:off x="91492" y="1085334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CA39-D02D-9362-1BC8-7F916F7AFB06}"/>
              </a:ext>
            </a:extLst>
          </p:cNvPr>
          <p:cNvSpPr txBox="1"/>
          <p:nvPr/>
        </p:nvSpPr>
        <p:spPr>
          <a:xfrm>
            <a:off x="0" y="579845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B482A-97DD-86FD-C7B6-E4308E335D81}"/>
              </a:ext>
            </a:extLst>
          </p:cNvPr>
          <p:cNvSpPr txBox="1"/>
          <p:nvPr/>
        </p:nvSpPr>
        <p:spPr>
          <a:xfrm>
            <a:off x="68617" y="372330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395099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1434AA-562A-0FB5-EC1E-CAFFF3C9B5A2}"/>
              </a:ext>
            </a:extLst>
          </p:cNvPr>
          <p:cNvSpPr/>
          <p:nvPr/>
        </p:nvSpPr>
        <p:spPr>
          <a:xfrm>
            <a:off x="827314" y="566057"/>
            <a:ext cx="10319657" cy="574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9EC7F-BBA5-65CB-D751-E185F70538C1}"/>
              </a:ext>
            </a:extLst>
          </p:cNvPr>
          <p:cNvSpPr/>
          <p:nvPr/>
        </p:nvSpPr>
        <p:spPr>
          <a:xfrm>
            <a:off x="943429" y="725714"/>
            <a:ext cx="10014857" cy="10885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Website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249BFF-B74E-F9C5-5ACF-B20F79A66661}"/>
              </a:ext>
            </a:extLst>
          </p:cNvPr>
          <p:cNvSpPr/>
          <p:nvPr/>
        </p:nvSpPr>
        <p:spPr>
          <a:xfrm>
            <a:off x="943429" y="2017486"/>
            <a:ext cx="10014857" cy="333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| About Us | Gallery | Contact 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7DCEB-FA6B-3473-F2B1-AA6FC2967CC4}"/>
              </a:ext>
            </a:extLst>
          </p:cNvPr>
          <p:cNvSpPr/>
          <p:nvPr/>
        </p:nvSpPr>
        <p:spPr>
          <a:xfrm>
            <a:off x="979713" y="5798458"/>
            <a:ext cx="10014857" cy="3338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name@copyright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34A781-203A-AC72-5833-E847CCA7AC85}"/>
              </a:ext>
            </a:extLst>
          </p:cNvPr>
          <p:cNvSpPr/>
          <p:nvPr/>
        </p:nvSpPr>
        <p:spPr>
          <a:xfrm>
            <a:off x="943429" y="2554514"/>
            <a:ext cx="6879771" cy="3062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 heading</a:t>
            </a: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loremlorem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BA67F-2C11-834B-65BB-FB6F17AB5255}"/>
              </a:ext>
            </a:extLst>
          </p:cNvPr>
          <p:cNvSpPr/>
          <p:nvPr/>
        </p:nvSpPr>
        <p:spPr>
          <a:xfrm>
            <a:off x="7939315" y="2532742"/>
            <a:ext cx="3018971" cy="3062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Gallery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76670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985F-6E65-08BF-5134-6D186EB6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4BBCD-0454-41A2-B15C-492317DF3220}"/>
              </a:ext>
            </a:extLst>
          </p:cNvPr>
          <p:cNvSpPr txBox="1"/>
          <p:nvPr/>
        </p:nvSpPr>
        <p:spPr>
          <a:xfrm>
            <a:off x="1756229" y="1690688"/>
            <a:ext cx="40668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large		</a:t>
            </a:r>
            <a:r>
              <a:rPr lang="en-US" dirty="0">
                <a:sym typeface="Wingdings" panose="05000000000000000000" pitchFamily="2" charset="2"/>
              </a:rPr>
              <a:t> col-xl-*</a:t>
            </a:r>
          </a:p>
          <a:p>
            <a:r>
              <a:rPr lang="en-US" dirty="0">
                <a:sym typeface="Wingdings" panose="05000000000000000000" pitchFamily="2" charset="2"/>
              </a:rPr>
              <a:t>Large			 col-lg-*</a:t>
            </a:r>
          </a:p>
          <a:p>
            <a:r>
              <a:rPr lang="en-US" dirty="0">
                <a:sym typeface="Wingdings" panose="05000000000000000000" pitchFamily="2" charset="2"/>
              </a:rPr>
              <a:t>Medium			 col-md-*</a:t>
            </a:r>
          </a:p>
          <a:p>
            <a:r>
              <a:rPr lang="en-US" dirty="0">
                <a:sym typeface="Wingdings" panose="05000000000000000000" pitchFamily="2" charset="2"/>
              </a:rPr>
              <a:t>Small			 col-</a:t>
            </a:r>
            <a:r>
              <a:rPr lang="en-US" dirty="0" err="1">
                <a:sym typeface="Wingdings" panose="05000000000000000000" pitchFamily="2" charset="2"/>
              </a:rPr>
              <a:t>sm</a:t>
            </a:r>
            <a:r>
              <a:rPr lang="en-US" dirty="0">
                <a:sym typeface="Wingdings" panose="05000000000000000000" pitchFamily="2" charset="2"/>
              </a:rPr>
              <a:t>-*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1-12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9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1A3335-5A9B-43D4-C5A3-4E5FEE9F956C}"/>
              </a:ext>
            </a:extLst>
          </p:cNvPr>
          <p:cNvSpPr/>
          <p:nvPr/>
        </p:nvSpPr>
        <p:spPr>
          <a:xfrm>
            <a:off x="827314" y="566057"/>
            <a:ext cx="10319657" cy="574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B8F9D-DA3C-5535-8420-D333620561E7}"/>
              </a:ext>
            </a:extLst>
          </p:cNvPr>
          <p:cNvSpPr/>
          <p:nvPr/>
        </p:nvSpPr>
        <p:spPr>
          <a:xfrm>
            <a:off x="943429" y="725714"/>
            <a:ext cx="10014857" cy="10885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Width, Padding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EE75D-9F1C-C927-0B53-9D74D1EEC1C8}"/>
              </a:ext>
            </a:extLst>
          </p:cNvPr>
          <p:cNvSpPr/>
          <p:nvPr/>
        </p:nvSpPr>
        <p:spPr>
          <a:xfrm>
            <a:off x="943429" y="2017486"/>
            <a:ext cx="10014857" cy="333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BB1DA-AC1F-8C5E-9301-40C6AEF02141}"/>
              </a:ext>
            </a:extLst>
          </p:cNvPr>
          <p:cNvSpPr/>
          <p:nvPr/>
        </p:nvSpPr>
        <p:spPr>
          <a:xfrm>
            <a:off x="979713" y="5798458"/>
            <a:ext cx="10014857" cy="3338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Clear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80115-6685-99CC-8A7D-0EB6D1DCC20A}"/>
              </a:ext>
            </a:extLst>
          </p:cNvPr>
          <p:cNvSpPr/>
          <p:nvPr/>
        </p:nvSpPr>
        <p:spPr>
          <a:xfrm>
            <a:off x="943429" y="2554514"/>
            <a:ext cx="6879771" cy="3062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Float, padding, margin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218B92-2C9A-543F-0E50-5447EC4F5766}"/>
              </a:ext>
            </a:extLst>
          </p:cNvPr>
          <p:cNvSpPr/>
          <p:nvPr/>
        </p:nvSpPr>
        <p:spPr>
          <a:xfrm>
            <a:off x="7939315" y="2532742"/>
            <a:ext cx="3018971" cy="3062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float</a:t>
            </a:r>
          </a:p>
        </p:txBody>
      </p:sp>
    </p:spTree>
    <p:extLst>
      <p:ext uri="{BB962C8B-B14F-4D97-AF65-F5344CB8AC3E}">
        <p14:creationId xmlns:p14="http://schemas.microsoft.com/office/powerpoint/2010/main" val="382464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BCC0-B922-FDA5-6B9B-91492D49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Bootstrap: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BB7C-02E8-A052-AD30-C1684873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4657" cy="3196318"/>
          </a:xfrm>
        </p:spPr>
        <p:txBody>
          <a:bodyPr/>
          <a:lstStyle/>
          <a:p>
            <a:r>
              <a:rPr lang="en-US" dirty="0"/>
              <a:t>Saves lots of time</a:t>
            </a:r>
          </a:p>
          <a:p>
            <a:r>
              <a:rPr lang="en-US" dirty="0"/>
              <a:t>Responsive features</a:t>
            </a:r>
          </a:p>
          <a:p>
            <a:r>
              <a:rPr lang="en-US" dirty="0"/>
              <a:t>Consistent design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Compatible with browsers</a:t>
            </a:r>
          </a:p>
          <a:p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45020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31A3-0D02-4B38-4B76-AF34BB45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CSS Features &amp; Component: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496C-C272-C1AB-86DE-C3BEA48A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690688"/>
            <a:ext cx="6955971" cy="4351338"/>
          </a:xfrm>
        </p:spPr>
        <p:txBody>
          <a:bodyPr numCol="2">
            <a:normAutofit fontScale="77500" lnSpcReduction="20000"/>
          </a:bodyPr>
          <a:lstStyle/>
          <a:p>
            <a:r>
              <a:rPr lang="en-US" dirty="0"/>
              <a:t>Multi-column layouts</a:t>
            </a:r>
          </a:p>
          <a:p>
            <a:r>
              <a:rPr lang="en-US" dirty="0"/>
              <a:t>Form layouts</a:t>
            </a:r>
          </a:p>
          <a:p>
            <a:r>
              <a:rPr lang="en-US" dirty="0"/>
              <a:t>Button groups </a:t>
            </a:r>
          </a:p>
          <a:p>
            <a:r>
              <a:rPr lang="en-US" dirty="0"/>
              <a:t>Button dropdown</a:t>
            </a:r>
          </a:p>
          <a:p>
            <a:r>
              <a:rPr lang="en-US" dirty="0"/>
              <a:t>Input groups</a:t>
            </a:r>
          </a:p>
          <a:p>
            <a:r>
              <a:rPr lang="en-US" dirty="0" err="1"/>
              <a:t>Navs</a:t>
            </a:r>
            <a:endParaRPr lang="en-US" dirty="0"/>
          </a:p>
          <a:p>
            <a:r>
              <a:rPr lang="en-US" dirty="0"/>
              <a:t>Navbar</a:t>
            </a:r>
          </a:p>
          <a:p>
            <a:r>
              <a:rPr lang="en-US" dirty="0"/>
              <a:t>Dropdowns</a:t>
            </a:r>
          </a:p>
          <a:p>
            <a:r>
              <a:rPr lang="en-US" dirty="0"/>
              <a:t>Breadcrumbs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Badges</a:t>
            </a:r>
          </a:p>
          <a:p>
            <a:r>
              <a:rPr lang="en-US" dirty="0"/>
              <a:t>Jumbotron</a:t>
            </a:r>
          </a:p>
          <a:p>
            <a:r>
              <a:rPr lang="en-US" dirty="0"/>
              <a:t>Page header</a:t>
            </a:r>
          </a:p>
          <a:p>
            <a:r>
              <a:rPr lang="en-US" dirty="0"/>
              <a:t>Thumbnails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Progress bars</a:t>
            </a:r>
          </a:p>
          <a:p>
            <a:r>
              <a:rPr lang="en-US" dirty="0"/>
              <a:t>List group</a:t>
            </a:r>
          </a:p>
          <a:p>
            <a:r>
              <a:rPr lang="en-US" dirty="0"/>
              <a:t>Panels</a:t>
            </a:r>
          </a:p>
          <a:p>
            <a:r>
              <a:rPr lang="en-US" dirty="0"/>
              <a:t>Media objects</a:t>
            </a:r>
          </a:p>
          <a:p>
            <a:r>
              <a:rPr lang="en-US" dirty="0"/>
              <a:t>Responsive embed</a:t>
            </a:r>
          </a:p>
          <a:p>
            <a:r>
              <a:rPr lang="en-US" dirty="0"/>
              <a:t>Wells</a:t>
            </a:r>
          </a:p>
          <a:p>
            <a:r>
              <a:rPr lang="en-US" dirty="0" err="1"/>
              <a:t>Glyphicons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8EECE1-6369-F0A7-91DC-7389DABC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Bootstrap CSS Component: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35F10B-55CE-8FFF-57F7-6596980F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690688"/>
            <a:ext cx="6955971" cy="4351338"/>
          </a:xfrm>
        </p:spPr>
        <p:txBody>
          <a:bodyPr numCol="2">
            <a:normAutofit/>
          </a:bodyPr>
          <a:lstStyle/>
          <a:p>
            <a:r>
              <a:rPr lang="en-US" dirty="0"/>
              <a:t>Modal Box</a:t>
            </a:r>
          </a:p>
          <a:p>
            <a:r>
              <a:rPr lang="en-US" dirty="0"/>
              <a:t>Dropbox</a:t>
            </a:r>
          </a:p>
          <a:p>
            <a:r>
              <a:rPr lang="en-US" dirty="0" err="1"/>
              <a:t>Scrollspy</a:t>
            </a:r>
            <a:endParaRPr lang="en-US" dirty="0"/>
          </a:p>
          <a:p>
            <a:r>
              <a:rPr lang="en-US" dirty="0"/>
              <a:t>Tab</a:t>
            </a:r>
          </a:p>
          <a:p>
            <a:r>
              <a:rPr lang="en-US" dirty="0"/>
              <a:t>Tooltip</a:t>
            </a:r>
          </a:p>
          <a:p>
            <a:r>
              <a:rPr lang="en-US" dirty="0"/>
              <a:t>Popover</a:t>
            </a:r>
          </a:p>
          <a:p>
            <a:r>
              <a:rPr lang="en-US" dirty="0"/>
              <a:t>Alert</a:t>
            </a:r>
          </a:p>
          <a:p>
            <a:r>
              <a:rPr lang="en-US" dirty="0" err="1"/>
              <a:t>Collapsae</a:t>
            </a:r>
            <a:endParaRPr lang="en-US" dirty="0"/>
          </a:p>
          <a:p>
            <a:r>
              <a:rPr lang="en-US" dirty="0"/>
              <a:t>Carousel</a:t>
            </a:r>
          </a:p>
          <a:p>
            <a:r>
              <a:rPr lang="en-US" dirty="0"/>
              <a:t>Affix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9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8EECE1-6369-F0A7-91DC-7389DABC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Bootstrap 3 vs bootstrap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35F10B-55CE-8FFF-57F7-6596980F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690688"/>
            <a:ext cx="6128657" cy="2634569"/>
          </a:xfrm>
        </p:spPr>
        <p:txBody>
          <a:bodyPr numCol="2">
            <a:normAutofit/>
          </a:bodyPr>
          <a:lstStyle/>
          <a:p>
            <a:r>
              <a:rPr lang="en-US" dirty="0"/>
              <a:t>Flexbox layout</a:t>
            </a:r>
          </a:p>
          <a:p>
            <a:r>
              <a:rPr lang="en-US" dirty="0"/>
              <a:t>New components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More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76607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EF30-E6D7-F53A-D1EB-70B825BA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popular </a:t>
            </a:r>
            <a:r>
              <a:rPr lang="en-US" dirty="0" err="1"/>
              <a:t>css</a:t>
            </a:r>
            <a:r>
              <a:rPr lang="en-US" dirty="0"/>
              <a:t> Frameworks: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43D0-91D7-AEB1-0179-9C60FD68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Materialize CSS</a:t>
            </a:r>
          </a:p>
          <a:p>
            <a:r>
              <a:rPr lang="en-US" dirty="0"/>
              <a:t>Foundation</a:t>
            </a:r>
          </a:p>
          <a:p>
            <a:r>
              <a:rPr lang="en-US" dirty="0" err="1"/>
              <a:t>Bulma</a:t>
            </a:r>
            <a:endParaRPr lang="en-US" dirty="0"/>
          </a:p>
          <a:p>
            <a:r>
              <a:rPr lang="en-US" dirty="0"/>
              <a:t>Semantic UI</a:t>
            </a:r>
          </a:p>
          <a:p>
            <a:r>
              <a:rPr lang="en-US" dirty="0"/>
              <a:t>Pure.css</a:t>
            </a:r>
          </a:p>
          <a:p>
            <a:r>
              <a:rPr lang="en-US" dirty="0"/>
              <a:t>Tailwind.css</a:t>
            </a:r>
          </a:p>
          <a:p>
            <a:r>
              <a:rPr lang="en-US" dirty="0"/>
              <a:t>Skeleton</a:t>
            </a:r>
          </a:p>
          <a:p>
            <a:r>
              <a:rPr lang="en-US" dirty="0" err="1"/>
              <a:t>Uikit</a:t>
            </a:r>
            <a:endParaRPr lang="en-US" dirty="0"/>
          </a:p>
          <a:p>
            <a:r>
              <a:rPr lang="en-US" dirty="0" err="1"/>
              <a:t>Bootflat</a:t>
            </a:r>
            <a:endParaRPr lang="en-US" dirty="0"/>
          </a:p>
          <a:p>
            <a:r>
              <a:rPr lang="en-US" dirty="0"/>
              <a:t>groundwork</a:t>
            </a:r>
          </a:p>
        </p:txBody>
      </p:sp>
    </p:spTree>
    <p:extLst>
      <p:ext uri="{BB962C8B-B14F-4D97-AF65-F5344CB8AC3E}">
        <p14:creationId xmlns:p14="http://schemas.microsoft.com/office/powerpoint/2010/main" val="385285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F8D4-6E45-CC1B-7BE2-0B55D112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knowledge before learning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1C61-442C-6B26-74BB-17346E74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 (media query, flexbox)</a:t>
            </a:r>
          </a:p>
        </p:txBody>
      </p:sp>
    </p:spTree>
    <p:extLst>
      <p:ext uri="{BB962C8B-B14F-4D97-AF65-F5344CB8AC3E}">
        <p14:creationId xmlns:p14="http://schemas.microsoft.com/office/powerpoint/2010/main" val="357103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443</Words>
  <Application>Microsoft Office PowerPoint</Application>
  <PresentationFormat>Widescreen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Bootstrap</vt:lpstr>
      <vt:lpstr>PowerPoint Presentation</vt:lpstr>
      <vt:lpstr>PowerPoint Presentation</vt:lpstr>
      <vt:lpstr>Advantages of Using Bootstrap:</vt:lpstr>
      <vt:lpstr>Bootstrap CSS Features &amp; Component:</vt:lpstr>
      <vt:lpstr>Bootstrap CSS Component:</vt:lpstr>
      <vt:lpstr>Bootstrap 3 vs bootstrap 4</vt:lpstr>
      <vt:lpstr>Other popular css Frameworks:</vt:lpstr>
      <vt:lpstr>Prior knowledge before learning Bootstrap</vt:lpstr>
      <vt:lpstr>Software Requirement for bootstrap</vt:lpstr>
      <vt:lpstr>Bootstrap</vt:lpstr>
      <vt:lpstr>How ;to make Wesbsite layout with Bootstrap</vt:lpstr>
      <vt:lpstr>Container class</vt:lpstr>
      <vt:lpstr>Container Class with different break Points</vt:lpstr>
      <vt:lpstr>PowerPoint Presentation</vt:lpstr>
      <vt:lpstr>Bootstrap Col Class</vt:lpstr>
      <vt:lpstr>Row Column Classes</vt:lpstr>
      <vt:lpstr>Grid Col Class</vt:lpstr>
      <vt:lpstr>PowerPoint Presentation</vt:lpstr>
      <vt:lpstr>Break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2</cp:revision>
  <dcterms:created xsi:type="dcterms:W3CDTF">2024-07-17T12:53:52Z</dcterms:created>
  <dcterms:modified xsi:type="dcterms:W3CDTF">2024-07-18T13:38:14Z</dcterms:modified>
</cp:coreProperties>
</file>