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94628"/>
  </p:normalViewPr>
  <p:slideViewPr>
    <p:cSldViewPr snapToGrid="0">
      <p:cViewPr varScale="1">
        <p:scale>
          <a:sx n="96" d="100"/>
          <a:sy n="96" d="100"/>
        </p:scale>
        <p:origin x="1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CD-DCB6-3F93-E8C0-ACBEC353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09013-B23D-B9FF-FAB9-6134ABB7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FC3-3DE0-E3D5-A879-0CD85C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05AD-63DF-1E9C-4AA8-9882B32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B6F6-DEF3-1024-9B83-59D9915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2F3-0BC0-27B1-3BA9-2BBB0C4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885A-9CDA-BAC8-62A3-9D00948A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6EA9-3283-0B47-F482-F6C2B8F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80D4-0902-5ED7-FC7C-C0EF6E6E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12D3-D5A3-AB93-03C6-C063C21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6A9F5-3A31-4446-F67B-BAA85C107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8BDC3-AED6-C092-4469-0C0D1209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CEC-7421-D29C-6CBD-EE3FCF2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C333-A11F-EA33-2504-24F86CE8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E43A-4130-1075-7C2D-37950E8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4CA4-BC82-57A0-E8F6-DB28C245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237A-7879-44DF-D2BD-A4E1D9D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652C-BA4E-F8D6-2464-1780FD6E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931A-07A8-974A-41C7-E707D45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B490-EB1E-E137-9BD3-C777F39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9607-F88A-E0E3-52C4-7E6D7E79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D8CC-A1C0-4332-9AFA-A22423F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6A23-D96F-B687-EFA7-E8FAF07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B956-BB25-DF95-AC97-43794FD5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BD5-85F7-38D8-5BB0-AE366FA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F41-FECC-C8BA-84FE-F395A417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46B4-54DA-3A9F-7FA8-D01F93F6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FA07-E9E3-96C4-3603-2476986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1FD1-ABC1-1106-ADB1-DC3B986E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E73E-15AB-1EB5-A83F-91B0BA22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8600-F812-151D-C7F9-B86E5AF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226-2B7C-5636-1203-3183EA64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6CF8-9809-4596-DBDD-7563D319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97A6-912A-EC45-2337-B390277C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C279F-7A07-CB8E-B71E-4324A291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9133C-3569-B1BC-2380-1214ED12B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9CB6-A4D8-FEF0-8134-746FBD6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25576-A7D9-776D-1EA7-DF11979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E136F-FF62-3648-47FA-3E1B8FF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2BA-14A3-767F-1298-D610C287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AF54-2B25-8714-B91F-E6720A18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61C0D-C584-5AE1-179F-36A58EEE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E39B4-7ADE-5801-3799-62B18C86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261F-A870-D09A-6B31-AD2F374D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2A26A-88F0-3A97-250C-E5651F3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FAB9-68F7-EC25-2762-D783E04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B28-761D-7663-79F8-591A4C5B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9510-E81C-CBCA-51BD-3D4F0D3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0938-AA5F-46CA-E24E-14FCE1B2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60E5-D7FF-1389-C5A5-41797985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1416-456C-070A-D1BB-D3DD743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9A4D-9390-AFEE-0AAB-61F4B8B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0128-E462-CC42-3FE2-867B8E9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3076-DFD3-C305-8FE1-2C168304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0A96-EFCB-8875-8DC3-58AD187C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1867-0903-87E5-ED0D-3FDA4262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865D-9C5D-D93B-2392-D365854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CAA2-FF4B-1FA0-8254-BA7A353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98BB-0D55-01C8-7B18-048260E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88DA-0F57-3333-702C-0DB39C62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EF56-73DB-7B64-5265-241EC5217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C98FC-0AF0-AE45-A195-D023F30AD744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E97B-A552-E793-7591-698AD994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762E-1E83-4B92-37A2-A7739E3B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4DB4-F60F-39E5-4891-E552A08C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0"/>
            <a:ext cx="9144000" cy="1176700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9B97B-DC7A-97DA-B1A1-B49714C5C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8618"/>
            <a:ext cx="9144000" cy="1280160"/>
          </a:xfrm>
        </p:spPr>
        <p:txBody>
          <a:bodyPr/>
          <a:lstStyle/>
          <a:p>
            <a:r>
              <a:rPr lang="en-US" dirty="0"/>
              <a:t>React is a JavaScript library for building user interface</a:t>
            </a:r>
          </a:p>
          <a:p>
            <a:r>
              <a:rPr lang="en-US" dirty="0"/>
              <a:t>Developed &amp; maintained by Facebook (Meta)</a:t>
            </a:r>
          </a:p>
        </p:txBody>
      </p:sp>
    </p:spTree>
    <p:extLst>
      <p:ext uri="{BB962C8B-B14F-4D97-AF65-F5344CB8AC3E}">
        <p14:creationId xmlns:p14="http://schemas.microsoft.com/office/powerpoint/2010/main" val="190189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2AD-7685-6F47-E3F9-2ED5420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5129-2A9A-4200-ACFA-9D6A98AC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small, reusable piece of code that defines a part of a user interface.</a:t>
            </a:r>
          </a:p>
          <a:p>
            <a:r>
              <a:rPr lang="en-US" dirty="0"/>
              <a:t>They can be reused throughout an application, making it easier to build and maintain large, modular applications.</a:t>
            </a:r>
          </a:p>
          <a:p>
            <a:r>
              <a:rPr lang="en-US" dirty="0"/>
              <a:t>Components can be nested inside other components to create complex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02290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446-6BB6-ECA6-4FBC-60DF42A4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C7EB-275A-A495-2DA9-3EBBAA11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Vs code</a:t>
            </a:r>
          </a:p>
          <a:p>
            <a:r>
              <a:rPr lang="en-US" dirty="0"/>
              <a:t>Auto import</a:t>
            </a:r>
          </a:p>
          <a:p>
            <a:r>
              <a:rPr lang="en-US" dirty="0"/>
              <a:t>Es7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D408-9F8E-5C86-2377-154198FA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0B5B-50B1-A93A-CD6C-59737788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Components Class &amp; Function Based</a:t>
            </a:r>
          </a:p>
          <a:p>
            <a:r>
              <a:rPr lang="en-US" dirty="0"/>
              <a:t>JSX In-depth Intro</a:t>
            </a:r>
          </a:p>
          <a:p>
            <a:pPr lvl="1"/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a single root element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Close all the tags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camelCase all most of the things!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Template Structure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Why we need 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State introduction hook ‘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Multiple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Array State Value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Conditional Templates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Multiple Components </a:t>
            </a:r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&amp; Fragments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136</Words>
  <Application>Microsoft Macintosh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What is React?</vt:lpstr>
      <vt:lpstr>What is Component?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4</cp:revision>
  <dcterms:created xsi:type="dcterms:W3CDTF">2025-04-16T13:43:25Z</dcterms:created>
  <dcterms:modified xsi:type="dcterms:W3CDTF">2025-04-21T15:15:28Z</dcterms:modified>
</cp:coreProperties>
</file>