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346A-B440-B39C-99C7-EE80C8FE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FE39D-57EB-1198-B1C9-7AF0FA39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BBDE-77D3-0B4F-D63C-94132F4B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3641-A131-22C6-C684-30BF4575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571A-B7AF-2238-3317-1E99DA5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9861-99CD-A106-02FD-14558ACF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E70B7-5C11-22B0-BCAF-B3F5297E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DD61-1BCB-5120-22A8-9465E149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41E5-263C-DA35-F6D8-E28F6531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DC69-BC62-F046-A4A9-9850112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7E819-52AC-417C-ADBD-091CBDCBF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9B91-E064-4BFF-66B6-7E86ECCF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EE04-B3F0-B15C-7A98-78191EA3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5767-4A16-5248-E748-E618B921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05B3-3D9D-2285-3C3E-8B8B18E2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8B02-0AFE-12BE-A556-AF4B7B82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4CE4-847A-DF39-A082-F386AD18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14BC-E229-3F2D-8449-FC505501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EDA7-9282-C936-BDC2-A3451070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BA38-9662-43F5-5DDD-DB6E7F4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6F67-B165-777A-DEC7-01CCF65D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04C4-6D12-3579-E4E1-1C5A7AE0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4C39-C8BA-1355-7278-87398D54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487D-81BB-AC5C-8068-E37E6490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97E-A043-2B23-C78B-0F7B00EF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4F44-746C-89CA-762E-0EEF0A0E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DA31-C872-F737-BA73-718CBC01F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C67D-3B20-4AF5-4E8E-E25E72FC0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20F5C-5AD6-505D-6B22-90982731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CA79-A28E-C7D5-337B-4E031525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D129-7F76-051D-8641-3789081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B13E-7095-A11E-3204-4F148F03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5BA6D-09C7-001A-3934-481C2886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84A9-C4E9-0FEC-6E50-7FDBE4CD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AEF8E-6D05-04D5-8382-D4BEF7C95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038AC-DE5B-410F-6ABE-C691E1C00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4339E-0524-5156-B181-2448477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C862C-1A84-FE5B-9C7A-E0E53344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BCE98-8F1B-9036-330B-214BC72D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236D-0FC9-5831-D13D-B684C01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AE068-CC41-C6E6-80B4-C0FF4A6C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757DB-2704-1CDE-795F-8B48B932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AC3C-5B18-C637-0CC2-121FB2AB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300F0-B3D1-E785-1835-6297A258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480D5-9E21-6081-A3E4-9297A0A2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6C62-A3BB-550D-0D1C-17517576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19B3-BB4A-ACE2-51F9-DA6C972E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6893-58CA-CF83-6E1C-DE8BAF20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96A7-830D-A6D4-DBBB-20906383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6CCB-2DAC-0CEB-E7F5-2B8FD75E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D8B4B-5F3A-CF1D-DF6E-50CC95B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F3C07-061E-6534-3495-82E35DD0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77D0-C7DD-AA6D-3CFE-DCCD195E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5237-A031-43E7-79B4-722B50917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C220-D1A4-81A9-A229-FB9F81C3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C05C-E615-153F-3033-0A92D55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8CFB-9107-3DA2-B231-2E14BCF3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68B0-5712-5CDB-BEA2-87A195C7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F0B28-B330-8A1A-48A5-95ED5906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98EC-3B16-59A1-9F2D-A83E169B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4B94-F843-8528-F904-281A9F3AD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8D66-D1E1-489E-B08C-30157090299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83A7-6EEA-D4DE-6942-5931C1B24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E49D-16FC-B805-E182-918BBA6AA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A70-10EB-63A7-B078-ECD66E4A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E531-D825-3C39-7578-430EE5E3A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411233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764A-53FE-B87C-7BAC-E25D7266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DB8E-A176-5013-5966-8637492E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Font-size:15px;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Div{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6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5004-7726-9782-067A-5B00F59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5AEE-756D-5AB0-CE51-65BFA282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.list-menu{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.footer{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.body{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72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FBA-BE7A-4100-19FF-BD79B0D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99FD-45D8-E47F-C522-EAC27993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#menu{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 class=“</a:t>
            </a:r>
            <a:r>
              <a:rPr lang="en-US" dirty="0" err="1"/>
              <a:t>xyz</a:t>
            </a:r>
            <a:r>
              <a:rPr lang="en-US" dirty="0"/>
              <a:t>” id=“menu”&gt;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137380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E2E0-DDA8-5A8B-05B5-B581F025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BB68-B52C-5C47-22A1-1315CB4B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time use				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63700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16E7-2085-A366-6DA9-158D96BB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91B0-6709-EEB4-F454-E1F1F758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7096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384F-B9F8-05BB-7FDA-71C5AFED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7957-9F95-1162-1904-C43D609F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Border-width: 2px;</a:t>
            </a:r>
          </a:p>
          <a:p>
            <a:r>
              <a:rPr lang="en-US" dirty="0"/>
              <a:t>Border-style: solid;</a:t>
            </a:r>
          </a:p>
          <a:p>
            <a:r>
              <a:rPr lang="en-US" dirty="0"/>
              <a:t>Border-color: red;</a:t>
            </a:r>
          </a:p>
          <a:p>
            <a:endParaRPr lang="en-US" dirty="0"/>
          </a:p>
          <a:p>
            <a:r>
              <a:rPr lang="en-US" dirty="0"/>
              <a:t>Border: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7397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7840-AF0A-9352-F580-03DDF464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1FCE-B3B3-06FA-82B7-5E420599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157115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2BDE-19B4-BFC7-38F8-B1BA6C45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6204"/>
            <a:ext cx="5257800" cy="1325563"/>
          </a:xfrm>
        </p:spPr>
        <p:txBody>
          <a:bodyPr/>
          <a:lstStyle/>
          <a:p>
            <a:r>
              <a:rPr lang="en-US" dirty="0"/>
              <a:t>CSS 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F5DD-8010-31F9-CDE1-F21321D2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829" y="1516517"/>
            <a:ext cx="2454729" cy="4351338"/>
          </a:xfrm>
        </p:spPr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CSS Outline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3694794" y="4180114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Outline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3933371" y="4572000"/>
            <a:ext cx="3164115" cy="1780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Outline-width:2px;</a:t>
            </a:r>
          </a:p>
          <a:p>
            <a:r>
              <a:rPr lang="en-US" dirty="0" err="1"/>
              <a:t>Outline-style:solid</a:t>
            </a:r>
            <a:endParaRPr lang="en-US" dirty="0"/>
          </a:p>
          <a:p>
            <a:r>
              <a:rPr lang="en-US" dirty="0" err="1"/>
              <a:t>Outline-color:red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271946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CSS Padding </a:t>
            </a:r>
            <a:r>
              <a:rPr lang="en-US" sz="4000" dirty="0"/>
              <a:t>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Padding-top</a:t>
            </a:r>
            <a:endParaRPr lang="en-US" dirty="0"/>
          </a:p>
          <a:p>
            <a:r>
              <a:rPr lang="en-US"/>
              <a:t>Padding-right</a:t>
            </a:r>
            <a:endParaRPr lang="en-US" dirty="0"/>
          </a:p>
          <a:p>
            <a:r>
              <a:rPr lang="en-US"/>
              <a:t>Padding-bottom</a:t>
            </a:r>
            <a:endParaRPr lang="en-US" dirty="0"/>
          </a:p>
          <a:p>
            <a:r>
              <a:rPr lang="en-US"/>
              <a:t>Padding-left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CSS Padding </a:t>
            </a:r>
            <a:r>
              <a:rPr lang="en-US" sz="3200" dirty="0"/>
              <a:t>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10px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10px</a:t>
            </a:r>
          </a:p>
          <a:p>
            <a:r>
              <a:rPr lang="en-US" sz="1600"/>
              <a:t>Padding-left</a:t>
            </a:r>
            <a:r>
              <a:rPr lang="en-US" sz="1600" dirty="0"/>
              <a:t>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</a:t>
            </a:r>
          </a:p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20px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15px</a:t>
            </a:r>
          </a:p>
          <a:p>
            <a:r>
              <a:rPr lang="en-US" sz="1600"/>
              <a:t>Padding-left</a:t>
            </a:r>
            <a:r>
              <a:rPr lang="en-US" sz="1600" dirty="0"/>
              <a:t>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8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CSS Margin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Margin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10px</a:t>
            </a:r>
          </a:p>
          <a:p>
            <a:r>
              <a:rPr lang="en-US" sz="1600" dirty="0"/>
              <a:t>Margin-bottom: 10px</a:t>
            </a:r>
          </a:p>
          <a:p>
            <a:r>
              <a:rPr lang="en-US" sz="1600" dirty="0"/>
              <a:t>Margin-left: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: 10px</a:t>
            </a:r>
          </a:p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20px</a:t>
            </a:r>
          </a:p>
          <a:p>
            <a:r>
              <a:rPr lang="en-US" sz="1600" dirty="0"/>
              <a:t>Margin-bottom: 15px</a:t>
            </a:r>
          </a:p>
          <a:p>
            <a:r>
              <a:rPr lang="en-US" sz="1600" dirty="0"/>
              <a:t>Margin-left: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 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D93B-8123-9FD9-2504-86568F18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9E64-01A8-0D9F-9F78-2237B784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the HTML tags</a:t>
            </a:r>
          </a:p>
          <a:p>
            <a:r>
              <a:rPr lang="en-US" dirty="0"/>
              <a:t>Responsive website</a:t>
            </a:r>
          </a:p>
          <a:p>
            <a:r>
              <a:rPr lang="en-US" dirty="0"/>
              <a:t>Animation on webpage</a:t>
            </a:r>
          </a:p>
          <a:p>
            <a:r>
              <a:rPr lang="en-US" dirty="0"/>
              <a:t>2D and 3D Transformation of HTML Elements</a:t>
            </a:r>
          </a:p>
          <a:p>
            <a:r>
              <a:rPr lang="en-US" dirty="0"/>
              <a:t>Website development process fast</a:t>
            </a:r>
          </a:p>
        </p:txBody>
      </p:sp>
    </p:spTree>
    <p:extLst>
      <p:ext uri="{BB962C8B-B14F-4D97-AF65-F5344CB8AC3E}">
        <p14:creationId xmlns:p14="http://schemas.microsoft.com/office/powerpoint/2010/main" val="3203356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CFCA-4D18-15C1-7B5C-A9F19EB6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1BEB-8DA2-7CE9-C3C9-F3923229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r>
              <a:rPr lang="en-US" dirty="0"/>
              <a:t>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237342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7EE3-20E8-FFAE-1848-3EEAC54D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Box-sizing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5FEFA-2BFC-2C02-D994-805BA4AFA139}"/>
              </a:ext>
            </a:extLst>
          </p:cNvPr>
          <p:cNvSpPr txBox="1"/>
          <p:nvPr/>
        </p:nvSpPr>
        <p:spPr>
          <a:xfrm>
            <a:off x="3048000" y="255546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Lorem ipsum dolor sit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amet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consectetur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adipisicing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elit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Perferendis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porro delectus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temporibus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non alias,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ullam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tenetur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Aliquid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necessitatibus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architecto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esse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vero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fuga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accusamus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laudantium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quibusdam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Dignissimos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itaque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C0946-53B9-C907-BF21-6B75B87D39BA}"/>
              </a:ext>
            </a:extLst>
          </p:cNvPr>
          <p:cNvSpPr/>
          <p:nvPr/>
        </p:nvSpPr>
        <p:spPr>
          <a:xfrm>
            <a:off x="2481943" y="2133601"/>
            <a:ext cx="7532914" cy="2728686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BE4054-A341-AAAE-4973-451F44B011D7}"/>
              </a:ext>
            </a:extLst>
          </p:cNvPr>
          <p:cNvCxnSpPr/>
          <p:nvPr/>
        </p:nvCxnSpPr>
        <p:spPr>
          <a:xfrm>
            <a:off x="2598057" y="4601029"/>
            <a:ext cx="72281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12592D-AAF1-C3CE-081B-DD8933A030F1}"/>
              </a:ext>
            </a:extLst>
          </p:cNvPr>
          <p:cNvSpPr txBox="1"/>
          <p:nvPr/>
        </p:nvSpPr>
        <p:spPr>
          <a:xfrm>
            <a:off x="5872239" y="4231697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132EA2-A649-EA5C-D7B6-81F808AC5685}"/>
              </a:ext>
            </a:extLst>
          </p:cNvPr>
          <p:cNvGrpSpPr/>
          <p:nvPr/>
        </p:nvGrpSpPr>
        <p:grpSpPr>
          <a:xfrm>
            <a:off x="1365553" y="3860800"/>
            <a:ext cx="1014790" cy="740229"/>
            <a:chOff x="1365553" y="3860800"/>
            <a:chExt cx="1014790" cy="74022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BD1D3C-A7DD-E18B-8802-7AC68F77A5C7}"/>
                </a:ext>
              </a:extLst>
            </p:cNvPr>
            <p:cNvCxnSpPr/>
            <p:nvPr/>
          </p:nvCxnSpPr>
          <p:spPr>
            <a:xfrm flipV="1">
              <a:off x="1843314" y="3860800"/>
              <a:ext cx="537029" cy="37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DC703D-36DB-657C-41A1-783DF5BF4E9E}"/>
                </a:ext>
              </a:extLst>
            </p:cNvPr>
            <p:cNvSpPr txBox="1"/>
            <p:nvPr/>
          </p:nvSpPr>
          <p:spPr>
            <a:xfrm>
              <a:off x="1365553" y="4231697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10px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6E1B8F-8EB5-E49F-799E-24EC35998D80}"/>
              </a:ext>
            </a:extLst>
          </p:cNvPr>
          <p:cNvCxnSpPr>
            <a:cxnSpLocks/>
          </p:cNvCxnSpPr>
          <p:nvPr/>
        </p:nvCxnSpPr>
        <p:spPr>
          <a:xfrm flipH="1" flipV="1">
            <a:off x="10116457" y="404624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5B2A95-E7FF-DFF6-7115-583C80AB5A6C}"/>
              </a:ext>
            </a:extLst>
          </p:cNvPr>
          <p:cNvSpPr txBox="1"/>
          <p:nvPr/>
        </p:nvSpPr>
        <p:spPr>
          <a:xfrm>
            <a:off x="10087429" y="418815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7F66B-C222-2388-8F50-7FD2ACB1D219}"/>
              </a:ext>
            </a:extLst>
          </p:cNvPr>
          <p:cNvCxnSpPr>
            <a:cxnSpLocks/>
          </p:cNvCxnSpPr>
          <p:nvPr/>
        </p:nvCxnSpPr>
        <p:spPr>
          <a:xfrm flipH="1" flipV="1">
            <a:off x="9290805" y="331729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CC1F24-30B5-2C1B-0E1C-4D87263530F0}"/>
              </a:ext>
            </a:extLst>
          </p:cNvPr>
          <p:cNvSpPr txBox="1"/>
          <p:nvPr/>
        </p:nvSpPr>
        <p:spPr>
          <a:xfrm>
            <a:off x="9261777" y="345920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750A5-C3E9-BED2-75D8-54868ACB039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725358" y="2890239"/>
            <a:ext cx="317651" cy="30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420C33-401E-207C-6B31-E063E3FEA62F}"/>
              </a:ext>
            </a:extLst>
          </p:cNvPr>
          <p:cNvSpPr txBox="1"/>
          <p:nvPr/>
        </p:nvSpPr>
        <p:spPr>
          <a:xfrm>
            <a:off x="2407707" y="3199058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74A3A-64EA-3A67-4A0A-85B1BD23D35A}"/>
              </a:ext>
            </a:extLst>
          </p:cNvPr>
          <p:cNvSpPr txBox="1"/>
          <p:nvPr/>
        </p:nvSpPr>
        <p:spPr>
          <a:xfrm>
            <a:off x="5872239" y="5747657"/>
            <a:ext cx="196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width : 240px</a:t>
            </a:r>
          </a:p>
        </p:txBody>
      </p:sp>
    </p:spTree>
    <p:extLst>
      <p:ext uri="{BB962C8B-B14F-4D97-AF65-F5344CB8AC3E}">
        <p14:creationId xmlns:p14="http://schemas.microsoft.com/office/powerpoint/2010/main" val="180468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A99-6348-6CA5-C0CB-5679A44B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1107-62B3-6379-0017-F61C1BB6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09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Overflow Properties		</a:t>
            </a:r>
          </a:p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011515-63BD-D332-49A4-C9E8DE13C3D0}"/>
              </a:ext>
            </a:extLst>
          </p:cNvPr>
          <p:cNvSpPr txBox="1">
            <a:spLocks/>
          </p:cNvSpPr>
          <p:nvPr/>
        </p:nvSpPr>
        <p:spPr>
          <a:xfrm>
            <a:off x="5279571" y="1825625"/>
            <a:ext cx="3370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 type of Overflow Properties		</a:t>
            </a:r>
          </a:p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172443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C30-9952-3596-908C-35C202FC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1ABA-0C60-8939-1C8A-92CDC55A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112711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224-3487-3533-EEDF-CC143889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D7E3-13A2-516A-78A6-25FF9E18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78054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AC48-E786-876D-1F9D-A03A1F8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F2EF-019F-CE4E-53AF-2599DF75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355162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9434-0E0A-3893-ABA2-6539C9F0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E530-9629-4972-5838-4C7FD32D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&lt;h1 </a:t>
            </a:r>
            <a:r>
              <a:rPr lang="en-US" sz="3600" dirty="0">
                <a:solidFill>
                  <a:srgbClr val="FF0000"/>
                </a:solidFill>
              </a:rPr>
              <a:t>style=“color:green;font-size:15px; ”</a:t>
            </a:r>
            <a:r>
              <a:rPr lang="en-US" sz="3600" dirty="0"/>
              <a:t>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410991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548F-6B16-56C8-6136-62337973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DACB-BBCA-F26F-0E35-3900FA97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&lt;style&gt;</a:t>
            </a:r>
          </a:p>
          <a:p>
            <a:pPr marL="0" indent="0">
              <a:buNone/>
            </a:pPr>
            <a:r>
              <a:rPr lang="en-US" dirty="0"/>
              <a:t>		h1{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color: green;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 Hello World 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093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1E0-8B0A-0F20-1BC7-5BF86E08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Externel</a:t>
            </a:r>
            <a:r>
              <a:rPr lang="en-US" dirty="0"/>
              <a:t> Style Sheet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73BD753-94A6-1932-CCB1-8EDDF96DE879}"/>
              </a:ext>
            </a:extLst>
          </p:cNvPr>
          <p:cNvSpPr/>
          <p:nvPr/>
        </p:nvSpPr>
        <p:spPr>
          <a:xfrm>
            <a:off x="6647543" y="1553029"/>
            <a:ext cx="3018971" cy="132556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Style.css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E2173-16C0-BE36-AECA-6DC6C7547282}"/>
              </a:ext>
            </a:extLst>
          </p:cNvPr>
          <p:cNvSpPr txBox="1"/>
          <p:nvPr/>
        </p:nvSpPr>
        <p:spPr>
          <a:xfrm>
            <a:off x="1132114" y="4034971"/>
            <a:ext cx="9317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&lt;head&gt;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	&lt;link </a:t>
            </a:r>
            <a:r>
              <a:rPr lang="en-US" sz="2800" b="1" dirty="0" err="1">
                <a:solidFill>
                  <a:srgbClr val="FF0000"/>
                </a:solidFill>
              </a:rPr>
              <a:t>rel</a:t>
            </a:r>
            <a:r>
              <a:rPr lang="en-US" sz="2800" b="1" dirty="0">
                <a:solidFill>
                  <a:srgbClr val="FF0000"/>
                </a:solidFill>
              </a:rPr>
              <a:t>=“stylesheet” type=“text/</a:t>
            </a:r>
            <a:r>
              <a:rPr lang="en-US" sz="2800" b="1" dirty="0" err="1">
                <a:solidFill>
                  <a:srgbClr val="FF0000"/>
                </a:solidFill>
              </a:rPr>
              <a:t>css</a:t>
            </a:r>
            <a:r>
              <a:rPr lang="en-US" sz="2800" b="1" dirty="0">
                <a:solidFill>
                  <a:srgbClr val="FF0000"/>
                </a:solidFill>
              </a:rPr>
              <a:t>” </a:t>
            </a:r>
            <a:r>
              <a:rPr lang="en-US" sz="2800" b="1" dirty="0" err="1">
                <a:solidFill>
                  <a:srgbClr val="FF0000"/>
                </a:solidFill>
              </a:rPr>
              <a:t>href</a:t>
            </a:r>
            <a:r>
              <a:rPr lang="en-US" sz="2800" b="1" dirty="0">
                <a:solidFill>
                  <a:srgbClr val="FF0000"/>
                </a:solidFill>
              </a:rPr>
              <a:t>=“style.css”&gt;</a:t>
            </a:r>
          </a:p>
          <a:p>
            <a:r>
              <a:rPr lang="en-US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1879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D97-C749-A190-A380-62E5FBE6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4989"/>
          </a:xfrm>
        </p:spPr>
        <p:txBody>
          <a:bodyPr/>
          <a:lstStyle/>
          <a:p>
            <a:r>
              <a:rPr lang="en-US" dirty="0"/>
              <a:t>CSS Color &amp; Background-Color</a:t>
            </a:r>
            <a:br>
              <a:rPr lang="en-US" dirty="0"/>
            </a:br>
            <a:r>
              <a:rPr lang="en-US" dirty="0"/>
              <a:t>CSS </a:t>
            </a:r>
            <a:r>
              <a:rPr lang="en-US" dirty="0" err="1"/>
              <a:t>Baisc</a:t>
            </a:r>
            <a:r>
              <a:rPr lang="en-US" dirty="0"/>
              <a:t> Selectors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1155-263C-5E8B-1459-E10D312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5724-06DE-9949-2A8D-20FF2CEE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By Tag name</a:t>
            </a:r>
          </a:p>
          <a:p>
            <a:pPr marL="514350" indent="-514350">
              <a:buAutoNum type="arabicPeriod"/>
            </a:pPr>
            <a:r>
              <a:rPr lang="en-US" dirty="0"/>
              <a:t>Class</a:t>
            </a:r>
          </a:p>
          <a:p>
            <a:pPr marL="514350" indent="-514350">
              <a:buAutoNum type="arabicPeriod"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36008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494</Words>
  <Application>Microsoft Office PowerPoint</Application>
  <PresentationFormat>Widescreen</PresentationFormat>
  <Paragraphs>172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cascadia code</vt:lpstr>
      <vt:lpstr>Office Theme</vt:lpstr>
      <vt:lpstr>CSS3</vt:lpstr>
      <vt:lpstr>Why Learn CSS ?</vt:lpstr>
      <vt:lpstr>Software Requirement</vt:lpstr>
      <vt:lpstr>Ways to implement CSS</vt:lpstr>
      <vt:lpstr>Inline Style</vt:lpstr>
      <vt:lpstr>Inpage Style Tag</vt:lpstr>
      <vt:lpstr>Externel Style Sheet</vt:lpstr>
      <vt:lpstr>CSS Color &amp; Background-Color CSS Baisc Selectors </vt:lpstr>
      <vt:lpstr>CSS Basic Selector</vt:lpstr>
      <vt:lpstr>Tag Name Selector </vt:lpstr>
      <vt:lpstr>Class Selector</vt:lpstr>
      <vt:lpstr>Id Selector</vt:lpstr>
      <vt:lpstr>Id Selector vs Class Sector</vt:lpstr>
      <vt:lpstr>Border style</vt:lpstr>
      <vt:lpstr>CSS Border Shorthand</vt:lpstr>
      <vt:lpstr>CSS Border Side</vt:lpstr>
      <vt:lpstr>CSS Outline Style</vt:lpstr>
      <vt:lpstr>PowerPoint Presentation</vt:lpstr>
      <vt:lpstr>PowerPoint Presentation</vt:lpstr>
      <vt:lpstr>CSS Height &amp; Width</vt:lpstr>
      <vt:lpstr>CSS Box-sizing</vt:lpstr>
      <vt:lpstr>CSS overflow</vt:lpstr>
      <vt:lpstr>CSS Border-Radius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3</cp:revision>
  <dcterms:created xsi:type="dcterms:W3CDTF">2024-06-20T13:49:48Z</dcterms:created>
  <dcterms:modified xsi:type="dcterms:W3CDTF">2024-06-24T14:38:13Z</dcterms:modified>
</cp:coreProperties>
</file>