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658"/>
  </p:normalViewPr>
  <p:slideViewPr>
    <p:cSldViewPr snapToGrid="0">
      <p:cViewPr varScale="1">
        <p:scale>
          <a:sx n="97" d="100"/>
          <a:sy n="9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</a:t>
            </a:r>
            <a:r>
              <a:rPr lang="en-US">
                <a:hlinkClick r:id="rId2"/>
              </a:rPr>
              <a:t>-server/issues/1550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6287</TotalTime>
  <Words>526</Words>
  <Application>Microsoft Macintosh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41</cp:revision>
  <dcterms:created xsi:type="dcterms:W3CDTF">2025-04-16T13:43:25Z</dcterms:created>
  <dcterms:modified xsi:type="dcterms:W3CDTF">2025-07-15T03:23:58Z</dcterms:modified>
</cp:coreProperties>
</file>