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20"/>
    <p:restoredTop sz="94628"/>
  </p:normalViewPr>
  <p:slideViewPr>
    <p:cSldViewPr snapToGrid="0">
      <p:cViewPr varScale="1">
        <p:scale>
          <a:sx n="88" d="100"/>
          <a:sy n="88" d="100"/>
        </p:scale>
        <p:origin x="176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A00CD-DCB6-3F93-E8C0-ACBEC35376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B09013-B23D-B9FF-FAB9-6134ABB77C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9FFC3-3DE0-E3D5-A879-0CD85C654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C98FC-0AF0-AE45-A195-D023F30AD744}" type="datetimeFigureOut">
              <a:rPr lang="en-US" smtClean="0"/>
              <a:t>5/22/25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9405AD-63DF-1E9C-4AA8-9882B326A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EB6F6-DEF3-1024-9B83-59D9915C9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01CC0-B7D3-FC43-B9E9-AE68F68DC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41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672F3-0BC0-27B1-3BA9-2BBB0C4E5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BA885A-9CDA-BAC8-62A3-9D00948A54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A6EA9-3283-0B47-F482-F6C2B8F50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C98FC-0AF0-AE45-A195-D023F30AD744}" type="datetimeFigureOut">
              <a:rPr lang="en-US" smtClean="0"/>
              <a:t>5/22/25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680D4-0902-5ED7-FC7C-C0EF6E6E4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512D3-D5A3-AB93-03C6-C063C215E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01CC0-B7D3-FC43-B9E9-AE68F68DC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4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66A9F5-3A31-4446-F67B-BAA85C107F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E8BDC3-AED6-C092-4469-0C0D1209B8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AE5CEC-7421-D29C-6CBD-EE3FCF2F0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C98FC-0AF0-AE45-A195-D023F30AD744}" type="datetimeFigureOut">
              <a:rPr lang="en-US" smtClean="0"/>
              <a:t>5/22/25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0C333-A11F-EA33-2504-24F86CE88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8E43A-4130-1075-7C2D-37950E8E5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01CC0-B7D3-FC43-B9E9-AE68F68DC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887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94CA4-BC82-57A0-E8F6-DB28C245B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0237A-7879-44DF-D2BD-A4E1D9DFC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B9652C-BA4E-F8D6-2464-1780FD6EA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C98FC-0AF0-AE45-A195-D023F30AD744}" type="datetimeFigureOut">
              <a:rPr lang="en-US" smtClean="0"/>
              <a:t>5/22/25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B4931A-07A8-974A-41C7-E707D45A0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4B490-EB1E-E137-9BD3-C777F3988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01CC0-B7D3-FC43-B9E9-AE68F68DC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81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79607-F88A-E0E3-52C4-7E6D7E797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4ED8CC-A1C0-4332-9AFA-A22423FF5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A6A23-D96F-B687-EFA7-E8FAF07A3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C98FC-0AF0-AE45-A195-D023F30AD744}" type="datetimeFigureOut">
              <a:rPr lang="en-US" smtClean="0"/>
              <a:t>5/22/25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4B956-BB25-DF95-AC97-43794FD55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F1BD5-85F7-38D8-5BB0-AE366FAA1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01CC0-B7D3-FC43-B9E9-AE68F68DC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205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45F41-FECC-C8BA-84FE-F395A4175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746B4-54DA-3A9F-7FA8-D01F93F63D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89FA07-E9E3-96C4-3603-2476986131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C81FD1-ABC1-1106-ADB1-DC3B986E0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C98FC-0AF0-AE45-A195-D023F30AD744}" type="datetimeFigureOut">
              <a:rPr lang="en-US" smtClean="0"/>
              <a:t>5/22/25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43E73E-15AB-1EB5-A83F-91B0BA229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AF8600-F812-151D-C7F9-B86E5AF18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01CC0-B7D3-FC43-B9E9-AE68F68DC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536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30226-2B7C-5636-1203-3183EA64F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996CF8-9809-4596-DBDD-7563D3199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8F97A6-912A-EC45-2337-B390277C4D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EC279F-7A07-CB8E-B71E-4324A291D2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B9133C-3569-B1BC-2380-1214ED12BD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AA9CB6-A4D8-FEF0-8134-746FBD68F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C98FC-0AF0-AE45-A195-D023F30AD744}" type="datetimeFigureOut">
              <a:rPr lang="en-US" smtClean="0"/>
              <a:t>5/22/25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A25576-A7D9-776D-1EA7-DF11979F5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8E136F-FF62-3648-47FA-3E1B8FF70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01CC0-B7D3-FC43-B9E9-AE68F68DC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392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B42BA-14A3-767F-1298-D610C2871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69AF54-2B25-8714-B91F-E6720A181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C98FC-0AF0-AE45-A195-D023F30AD744}" type="datetimeFigureOut">
              <a:rPr lang="en-US" smtClean="0"/>
              <a:t>5/22/25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F61C0D-C584-5AE1-179F-36A58EEE0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AE39B4-7ADE-5801-3799-62B18C861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01CC0-B7D3-FC43-B9E9-AE68F68DC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626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AF261F-A870-D09A-6B31-AD2F374D5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C98FC-0AF0-AE45-A195-D023F30AD744}" type="datetimeFigureOut">
              <a:rPr lang="en-US" smtClean="0"/>
              <a:t>5/22/25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22A26A-88F0-3A97-250C-E5651F3F0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B9FAB9-68F7-EC25-2762-D783E043D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01CC0-B7D3-FC43-B9E9-AE68F68DC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52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78B28-761D-7663-79F8-591A4C5B3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79510-E81C-CBCA-51BD-3D4F0D340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500938-AA5F-46CA-E24E-14FCE1B2C5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6760E5-D7FF-1389-C5A5-417979856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C98FC-0AF0-AE45-A195-D023F30AD744}" type="datetimeFigureOut">
              <a:rPr lang="en-US" smtClean="0"/>
              <a:t>5/22/25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311416-456C-070A-D1BB-D3DD7438C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A69A4D-9390-AFEE-0AAB-61F4B8BF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01CC0-B7D3-FC43-B9E9-AE68F68DC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037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90128-E462-CC42-3FE2-867B8E9FB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AA3076-DFD3-C305-8FE1-2C16830494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AA0A96-EFCB-8875-8DC3-58AD187CFF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C81867-0903-87E5-ED0D-3FDA4262B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C98FC-0AF0-AE45-A195-D023F30AD744}" type="datetimeFigureOut">
              <a:rPr lang="en-US" smtClean="0"/>
              <a:t>5/22/25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4865D-9C5D-D93B-2392-D36585444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28CAA2-FF4B-1FA0-8254-BA7A35308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01CC0-B7D3-FC43-B9E9-AE68F68DC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048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E698BB-0D55-01C8-7B18-048260EF3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1188DA-0F57-3333-702C-0DB39C622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6EF56-73DB-7B64-5265-241EC5217C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7C98FC-0AF0-AE45-A195-D023F30AD744}" type="datetimeFigureOut">
              <a:rPr lang="en-US" smtClean="0"/>
              <a:t>5/22/25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FE97B-A552-E793-7591-698AD9941B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0762E-1E83-4B92-37A2-A7739E3BD9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501CC0-B7D3-FC43-B9E9-AE68F68DC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717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04DB4-F60F-39E5-4891-E552A08C32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6340"/>
            <a:ext cx="9144000" cy="1176700"/>
          </a:xfrm>
        </p:spPr>
        <p:txBody>
          <a:bodyPr/>
          <a:lstStyle/>
          <a:p>
            <a:r>
              <a:rPr lang="en-US" dirty="0"/>
              <a:t>What is React?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79B97B-DC7A-97DA-B1A1-B49714C5CD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98618"/>
            <a:ext cx="9144000" cy="1280160"/>
          </a:xfrm>
        </p:spPr>
        <p:txBody>
          <a:bodyPr/>
          <a:lstStyle/>
          <a:p>
            <a:r>
              <a:rPr lang="en-US" dirty="0"/>
              <a:t>React is a JavaScript library for building user interface</a:t>
            </a:r>
          </a:p>
          <a:p>
            <a:r>
              <a:rPr lang="en-US" dirty="0"/>
              <a:t>Developed &amp; maintained by Facebook (Meta)</a:t>
            </a:r>
          </a:p>
        </p:txBody>
      </p:sp>
    </p:spTree>
    <p:extLst>
      <p:ext uri="{BB962C8B-B14F-4D97-AF65-F5344CB8AC3E}">
        <p14:creationId xmlns:p14="http://schemas.microsoft.com/office/powerpoint/2010/main" val="1901894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022AD-7685-6F47-E3F9-2ED54203F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Component?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15129-2A9A-4200-ACFA-9D6A98ACA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component is a small, reusable piece of code that defines a part of a user interface.</a:t>
            </a:r>
          </a:p>
          <a:p>
            <a:r>
              <a:rPr lang="en-US" dirty="0"/>
              <a:t>They can be reused throughout an application, making it easier to build and maintain large, modular applications.</a:t>
            </a:r>
          </a:p>
          <a:p>
            <a:r>
              <a:rPr lang="en-US" dirty="0"/>
              <a:t>Components can be nested inside other components to create complex user interfaces.</a:t>
            </a:r>
          </a:p>
        </p:txBody>
      </p:sp>
    </p:spTree>
    <p:extLst>
      <p:ext uri="{BB962C8B-B14F-4D97-AF65-F5344CB8AC3E}">
        <p14:creationId xmlns:p14="http://schemas.microsoft.com/office/powerpoint/2010/main" val="2022900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DB446-6BB6-ECA6-4FBC-60DF42A4A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6C7EB-275A-A495-2DA9-3EBBAA11C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node </a:t>
            </a:r>
            <a:r>
              <a:rPr lang="en-US" dirty="0" err="1"/>
              <a:t>js</a:t>
            </a:r>
            <a:endParaRPr lang="en-US" dirty="0"/>
          </a:p>
          <a:p>
            <a:r>
              <a:rPr lang="en-US" dirty="0"/>
              <a:t>Vs code</a:t>
            </a:r>
          </a:p>
          <a:p>
            <a:r>
              <a:rPr lang="en-US" dirty="0"/>
              <a:t>Auto import</a:t>
            </a:r>
          </a:p>
          <a:p>
            <a:r>
              <a:rPr lang="en-US" dirty="0"/>
              <a:t>Es7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470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6D408-9F8E-5C86-2377-154198FAF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50B5B-50B1-A93A-CD6C-59737788E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Components Class &amp; Function Based</a:t>
            </a:r>
          </a:p>
          <a:p>
            <a:r>
              <a:rPr lang="en-US" dirty="0"/>
              <a:t>JSX In-depth Intro</a:t>
            </a:r>
          </a:p>
          <a:p>
            <a:pPr lvl="1"/>
            <a:r>
              <a:rPr lang="en-IN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Return a single root element </a:t>
            </a:r>
          </a:p>
          <a:p>
            <a:pPr lvl="1"/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Close all the tags </a:t>
            </a:r>
          </a:p>
          <a:p>
            <a:pPr lvl="1"/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camelCase all most of the things! 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Basic Template Structure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States</a:t>
            </a:r>
          </a:p>
          <a:p>
            <a:pPr lvl="1"/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Why we need States</a:t>
            </a:r>
          </a:p>
          <a:p>
            <a:pPr lvl="1"/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State introduction hook ‘</a:t>
            </a:r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useState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</a:p>
          <a:p>
            <a:pPr lvl="1"/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useState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Multiple</a:t>
            </a:r>
          </a:p>
          <a:p>
            <a:pPr lvl="1"/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useState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Array State Value</a:t>
            </a:r>
          </a:p>
          <a:p>
            <a:pPr lvl="1"/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Conditional Templates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Multiple Components &amp; Fragments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Props In-depth Intro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Props Children</a:t>
            </a:r>
          </a:p>
          <a:p>
            <a:r>
              <a:rPr lang="en-IN" sz="2400">
                <a:latin typeface="Arial" panose="020B0604020202020204" pitchFamily="34" charset="0"/>
                <a:cs typeface="Arial" panose="020B0604020202020204" pitchFamily="34" charset="0"/>
              </a:rPr>
              <a:t>Props Drilling</a:t>
            </a:r>
            <a:b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689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cess 3">
            <a:extLst>
              <a:ext uri="{FF2B5EF4-FFF2-40B4-BE49-F238E27FC236}">
                <a16:creationId xmlns:a16="http://schemas.microsoft.com/office/drawing/2014/main" id="{A8E9FE5D-301A-E8AC-478F-76DEB7ED9068}"/>
              </a:ext>
            </a:extLst>
          </p:cNvPr>
          <p:cNvSpPr/>
          <p:nvPr/>
        </p:nvSpPr>
        <p:spPr>
          <a:xfrm>
            <a:off x="5168348" y="1219200"/>
            <a:ext cx="2160104" cy="543339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App</a:t>
            </a:r>
          </a:p>
        </p:txBody>
      </p:sp>
      <p:sp>
        <p:nvSpPr>
          <p:cNvPr id="5" name="Process 4">
            <a:extLst>
              <a:ext uri="{FF2B5EF4-FFF2-40B4-BE49-F238E27FC236}">
                <a16:creationId xmlns:a16="http://schemas.microsoft.com/office/drawing/2014/main" id="{8E493EC0-7A8B-07D9-E67E-9FC63818B0E2}"/>
              </a:ext>
            </a:extLst>
          </p:cNvPr>
          <p:cNvSpPr/>
          <p:nvPr/>
        </p:nvSpPr>
        <p:spPr>
          <a:xfrm>
            <a:off x="3677478" y="2988366"/>
            <a:ext cx="2160104" cy="543339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Header</a:t>
            </a:r>
          </a:p>
        </p:txBody>
      </p:sp>
      <p:sp>
        <p:nvSpPr>
          <p:cNvPr id="6" name="Process 5">
            <a:extLst>
              <a:ext uri="{FF2B5EF4-FFF2-40B4-BE49-F238E27FC236}">
                <a16:creationId xmlns:a16="http://schemas.microsoft.com/office/drawing/2014/main" id="{6CC250ED-6051-1439-1A20-AE51B0E28CA6}"/>
              </a:ext>
            </a:extLst>
          </p:cNvPr>
          <p:cNvSpPr/>
          <p:nvPr/>
        </p:nvSpPr>
        <p:spPr>
          <a:xfrm>
            <a:off x="6354420" y="2988366"/>
            <a:ext cx="2160104" cy="543339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Task list</a:t>
            </a: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95A48D64-B916-5BF4-ADA6-78D7BFF2D287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rot="5400000">
            <a:off x="4890052" y="1630017"/>
            <a:ext cx="1225827" cy="149087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23FB7F13-FA3E-A1CE-6A7E-52132E731588}"/>
              </a:ext>
            </a:extLst>
          </p:cNvPr>
          <p:cNvCxnSpPr>
            <a:stCxn id="4" idx="2"/>
            <a:endCxn id="6" idx="0"/>
          </p:cNvCxnSpPr>
          <p:nvPr/>
        </p:nvCxnSpPr>
        <p:spPr>
          <a:xfrm rot="16200000" flipH="1">
            <a:off x="6228523" y="1782416"/>
            <a:ext cx="1225827" cy="118607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Process 11">
            <a:extLst>
              <a:ext uri="{FF2B5EF4-FFF2-40B4-BE49-F238E27FC236}">
                <a16:creationId xmlns:a16="http://schemas.microsoft.com/office/drawing/2014/main" id="{F4787713-A41E-F2FE-3E07-07078E019677}"/>
              </a:ext>
            </a:extLst>
          </p:cNvPr>
          <p:cNvSpPr/>
          <p:nvPr/>
        </p:nvSpPr>
        <p:spPr>
          <a:xfrm>
            <a:off x="6493568" y="4711150"/>
            <a:ext cx="2160104" cy="543339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Task Card</a:t>
            </a: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4EDFF5AD-179A-E979-3032-C1EA190393CD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 rot="16200000" flipH="1">
            <a:off x="6914324" y="4051853"/>
            <a:ext cx="1179445" cy="13914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D04083B-C277-3102-B5E2-92A291318C19}"/>
              </a:ext>
            </a:extLst>
          </p:cNvPr>
          <p:cNvSpPr txBox="1"/>
          <p:nvPr/>
        </p:nvSpPr>
        <p:spPr>
          <a:xfrm>
            <a:off x="7573620" y="3730732"/>
            <a:ext cx="10774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props</a:t>
            </a:r>
          </a:p>
        </p:txBody>
      </p:sp>
      <p:sp>
        <p:nvSpPr>
          <p:cNvPr id="17" name="Process 16">
            <a:extLst>
              <a:ext uri="{FF2B5EF4-FFF2-40B4-BE49-F238E27FC236}">
                <a16:creationId xmlns:a16="http://schemas.microsoft.com/office/drawing/2014/main" id="{E4BE7BCA-7E40-873B-6394-506C96BECE42}"/>
              </a:ext>
            </a:extLst>
          </p:cNvPr>
          <p:cNvSpPr/>
          <p:nvPr/>
        </p:nvSpPr>
        <p:spPr>
          <a:xfrm>
            <a:off x="9594576" y="2988365"/>
            <a:ext cx="2160104" cy="543339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Footer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8C9C3F3A-B103-6BB8-BB7F-CDD1952F7223}"/>
              </a:ext>
            </a:extLst>
          </p:cNvPr>
          <p:cNvCxnSpPr>
            <a:cxnSpLocks/>
            <a:stCxn id="4" idx="2"/>
            <a:endCxn id="17" idx="0"/>
          </p:cNvCxnSpPr>
          <p:nvPr/>
        </p:nvCxnSpPr>
        <p:spPr>
          <a:xfrm rot="16200000" flipH="1">
            <a:off x="7848601" y="162338"/>
            <a:ext cx="1225826" cy="442622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9384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62A09-69A6-7318-A9A3-C4A2D1161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Styline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43462-BD1F-B21F-D79A-0896E2F3D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Global Level Styling</a:t>
            </a:r>
          </a:p>
          <a:p>
            <a:r>
              <a:rPr lang="en-US" dirty="0"/>
              <a:t>Component Level Styling</a:t>
            </a:r>
          </a:p>
          <a:p>
            <a:r>
              <a:rPr lang="en-US" dirty="0"/>
              <a:t>Inline Level Styling</a:t>
            </a:r>
          </a:p>
          <a:p>
            <a:r>
              <a:rPr lang="en-US" dirty="0"/>
              <a:t>Module level Styling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265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49411-78A8-FEA5-2F10-3B165B241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A4E89-584E-D8B8-5781-F0B7FA483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Forms &amp; Input</a:t>
            </a:r>
          </a:p>
          <a:p>
            <a:r>
              <a:rPr lang="en-US" dirty="0" err="1"/>
              <a:t>onChange</a:t>
            </a:r>
            <a:r>
              <a:rPr lang="en-US" dirty="0"/>
              <a:t> Event</a:t>
            </a:r>
          </a:p>
          <a:p>
            <a:r>
              <a:rPr lang="en-US" dirty="0"/>
              <a:t>Controlled Inputs</a:t>
            </a:r>
          </a:p>
          <a:p>
            <a:r>
              <a:rPr lang="en-US" dirty="0" err="1"/>
              <a:t>onSubmit</a:t>
            </a:r>
            <a:r>
              <a:rPr lang="en-US" dirty="0"/>
              <a:t> Event</a:t>
            </a:r>
          </a:p>
          <a:p>
            <a:r>
              <a:rPr lang="en-US" dirty="0" err="1"/>
              <a:t>addNew</a:t>
            </a:r>
            <a:r>
              <a:rPr lang="en-US" dirty="0"/>
              <a:t> Task</a:t>
            </a:r>
          </a:p>
          <a:p>
            <a:r>
              <a:rPr lang="en-US" dirty="0" err="1"/>
              <a:t>useRef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044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424FA-BCD0-DFD0-E307-7C3D96CF0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5121"/>
            <a:ext cx="10515600" cy="4351338"/>
          </a:xfrm>
        </p:spPr>
        <p:txBody>
          <a:bodyPr/>
          <a:lstStyle/>
          <a:p>
            <a:r>
              <a:rPr lang="en-US" dirty="0"/>
              <a:t>JSON Server</a:t>
            </a:r>
          </a:p>
          <a:p>
            <a:r>
              <a:rPr lang="en-US" dirty="0" err="1"/>
              <a:t>useEffect</a:t>
            </a:r>
            <a:r>
              <a:rPr lang="en-US" dirty="0"/>
              <a:t> Hook</a:t>
            </a:r>
          </a:p>
          <a:p>
            <a:r>
              <a:rPr lang="en-US" dirty="0"/>
              <a:t>React </a:t>
            </a:r>
            <a:r>
              <a:rPr lang="en-US" dirty="0" err="1"/>
              <a:t>StrictMode</a:t>
            </a:r>
            <a:endParaRPr lang="en-US" dirty="0"/>
          </a:p>
          <a:p>
            <a:r>
              <a:rPr lang="en-US" dirty="0"/>
              <a:t>List Output</a:t>
            </a:r>
          </a:p>
          <a:p>
            <a:r>
              <a:rPr lang="en-US" dirty="0" err="1"/>
              <a:t>onClick</a:t>
            </a:r>
            <a:r>
              <a:rPr lang="en-US" dirty="0"/>
              <a:t> Event</a:t>
            </a:r>
          </a:p>
          <a:p>
            <a:r>
              <a:rPr lang="en-US" dirty="0" err="1"/>
              <a:t>useCallback</a:t>
            </a:r>
            <a:r>
              <a:rPr lang="en-US" dirty="0"/>
              <a:t> hook</a:t>
            </a:r>
          </a:p>
          <a:p>
            <a:r>
              <a:rPr lang="en-US"/>
              <a:t>custom hook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842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621</TotalTime>
  <Words>191</Words>
  <Application>Microsoft Macintosh PowerPoint</Application>
  <PresentationFormat>Widescreen</PresentationFormat>
  <Paragraphs>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What is React?</vt:lpstr>
      <vt:lpstr>What is Component?</vt:lpstr>
      <vt:lpstr>PowerPoint Presentation</vt:lpstr>
      <vt:lpstr>PowerPoint Presentation</vt:lpstr>
      <vt:lpstr>PowerPoint Presentation</vt:lpstr>
      <vt:lpstr>Styline</vt:lpstr>
      <vt:lpstr>Forms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Aeeron Academy</dc:creator>
  <cp:lastModifiedBy>Aeeron Academy</cp:lastModifiedBy>
  <cp:revision>14</cp:revision>
  <dcterms:created xsi:type="dcterms:W3CDTF">2025-04-16T13:43:25Z</dcterms:created>
  <dcterms:modified xsi:type="dcterms:W3CDTF">2025-05-22T11:44:59Z</dcterms:modified>
</cp:coreProperties>
</file>