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29"/>
    <p:restoredTop sz="94631"/>
  </p:normalViewPr>
  <p:slideViewPr>
    <p:cSldViewPr snapToGrid="0">
      <p:cViewPr varScale="1">
        <p:scale>
          <a:sx n="101" d="100"/>
          <a:sy n="101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345</Words>
  <Application>Microsoft Macintosh PowerPoint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</cp:revision>
  <dcterms:created xsi:type="dcterms:W3CDTF">2025-01-06T13:42:45Z</dcterms:created>
  <dcterms:modified xsi:type="dcterms:W3CDTF">2025-01-06T14:44:18Z</dcterms:modified>
</cp:coreProperties>
</file>