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</a:t>
            </a:r>
            <a:r>
              <a:rPr lang="en-US" b="1" dirty="0" err="1"/>
              <a:t>optinal</a:t>
            </a:r>
            <a:r>
              <a:rPr lang="en-US" b="1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7CA2-B6E7-CC5B-0C4E-D196A208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1669</Words>
  <Application>Microsoft Office PowerPoint</Application>
  <PresentationFormat>Widescreen</PresentationFormat>
  <Paragraphs>285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18</cp:revision>
  <dcterms:created xsi:type="dcterms:W3CDTF">2024-08-06T13:01:21Z</dcterms:created>
  <dcterms:modified xsi:type="dcterms:W3CDTF">2024-09-12T15:21:53Z</dcterms:modified>
</cp:coreProperties>
</file>