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20"/>
    <p:restoredTop sz="94628"/>
  </p:normalViewPr>
  <p:slideViewPr>
    <p:cSldViewPr snapToGrid="0">
      <p:cViewPr varScale="1">
        <p:scale>
          <a:sx n="88" d="100"/>
          <a:sy n="88" d="100"/>
        </p:scale>
        <p:origin x="176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00CD-DCB6-3F93-E8C0-ACBEC3537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09013-B23D-B9FF-FAB9-6134ABB77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9FFC3-3DE0-E3D5-A879-0CD85C65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405AD-63DF-1E9C-4AA8-9882B326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EB6F6-DEF3-1024-9B83-59D9915C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72F3-0BC0-27B1-3BA9-2BBB0C4E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A885A-9CDA-BAC8-62A3-9D00948A5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6EA9-3283-0B47-F482-F6C2B8F5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680D4-0902-5ED7-FC7C-C0EF6E6E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512D3-D5A3-AB93-03C6-C063C215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6A9F5-3A31-4446-F67B-BAA85C107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8BDC3-AED6-C092-4469-0C0D1209B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E5CEC-7421-D29C-6CBD-EE3FCF2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0C333-A11F-EA33-2504-24F86CE8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8E43A-4130-1075-7C2D-37950E8E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4CA4-BC82-57A0-E8F6-DB28C245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237A-7879-44DF-D2BD-A4E1D9DF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9652C-BA4E-F8D6-2464-1780FD6E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4931A-07A8-974A-41C7-E707D45A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4B490-EB1E-E137-9BD3-C777F398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9607-F88A-E0E3-52C4-7E6D7E79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ED8CC-A1C0-4332-9AFA-A22423FF5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6A23-D96F-B687-EFA7-E8FAF07A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B956-BB25-DF95-AC97-43794FD5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1BD5-85F7-38D8-5BB0-AE366FAA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0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5F41-FECC-C8BA-84FE-F395A417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746B4-54DA-3A9F-7FA8-D01F93F63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9FA07-E9E3-96C4-3603-247698613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81FD1-ABC1-1106-ADB1-DC3B986E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3E73E-15AB-1EB5-A83F-91B0BA22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F8600-F812-151D-C7F9-B86E5AF1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3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0226-2B7C-5636-1203-3183EA64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96CF8-9809-4596-DBDD-7563D3199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F97A6-912A-EC45-2337-B390277C4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C279F-7A07-CB8E-B71E-4324A291D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9133C-3569-B1BC-2380-1214ED12B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A9CB6-A4D8-FEF0-8134-746FBD68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25576-A7D9-776D-1EA7-DF11979F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E136F-FF62-3648-47FA-3E1B8FF7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9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42BA-14A3-767F-1298-D610C287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9AF54-2B25-8714-B91F-E6720A18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61C0D-C584-5AE1-179F-36A58EEE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E39B4-7ADE-5801-3799-62B18C86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2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F261F-A870-D09A-6B31-AD2F374D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2A26A-88F0-3A97-250C-E5651F3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9FAB9-68F7-EC25-2762-D783E043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5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8B28-761D-7663-79F8-591A4C5B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79510-E81C-CBCA-51BD-3D4F0D34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00938-AA5F-46CA-E24E-14FCE1B2C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760E5-D7FF-1389-C5A5-41797985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11416-456C-070A-D1BB-D3DD7438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69A4D-9390-AFEE-0AAB-61F4B8BF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3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0128-E462-CC42-3FE2-867B8E9F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A3076-DFD3-C305-8FE1-2C1683049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A0A96-EFCB-8875-8DC3-58AD187CF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81867-0903-87E5-ED0D-3FDA4262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4865D-9C5D-D93B-2392-D3658544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8CAA2-FF4B-1FA0-8254-BA7A3530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4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E698BB-0D55-01C8-7B18-048260EF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188DA-0F57-3333-702C-0DB39C622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6EF56-73DB-7B64-5265-241EC5217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7C98FC-0AF0-AE45-A195-D023F30AD744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FE97B-A552-E793-7591-698AD9941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0762E-1E83-4B92-37A2-A7739E3BD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1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4DB4-F60F-39E5-4891-E552A08C3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340"/>
            <a:ext cx="9144000" cy="1176700"/>
          </a:xfrm>
        </p:spPr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9B97B-DC7A-97DA-B1A1-B49714C5C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8618"/>
            <a:ext cx="9144000" cy="1280160"/>
          </a:xfrm>
        </p:spPr>
        <p:txBody>
          <a:bodyPr/>
          <a:lstStyle/>
          <a:p>
            <a:r>
              <a:rPr lang="en-US" dirty="0"/>
              <a:t>React is a JavaScript library for building user interface</a:t>
            </a:r>
          </a:p>
          <a:p>
            <a:r>
              <a:rPr lang="en-US" dirty="0"/>
              <a:t>Developed &amp; maintained by Facebook (Meta)</a:t>
            </a:r>
          </a:p>
        </p:txBody>
      </p:sp>
    </p:spTree>
    <p:extLst>
      <p:ext uri="{BB962C8B-B14F-4D97-AF65-F5344CB8AC3E}">
        <p14:creationId xmlns:p14="http://schemas.microsoft.com/office/powerpoint/2010/main" val="190189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FDD1-5C5F-CB09-9E92-9CDE58DA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4BBB-5A72-5972-76E8-068EDAA9A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  <a:p>
            <a:r>
              <a:rPr lang="en-US"/>
              <a:t>Netlify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96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22AD-7685-6F47-E3F9-2ED54203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5129-2A9A-4200-ACFA-9D6A98AC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component is a small, reusable piece of code that defines a part of a user interface.</a:t>
            </a:r>
          </a:p>
          <a:p>
            <a:r>
              <a:rPr lang="en-US" dirty="0"/>
              <a:t>They can be reused throughout an application, making it easier to build and maintain large, modular applications.</a:t>
            </a:r>
          </a:p>
          <a:p>
            <a:r>
              <a:rPr lang="en-US" dirty="0"/>
              <a:t>Components can be nested inside other components to create complex user interfaces.</a:t>
            </a:r>
          </a:p>
        </p:txBody>
      </p:sp>
    </p:spTree>
    <p:extLst>
      <p:ext uri="{BB962C8B-B14F-4D97-AF65-F5344CB8AC3E}">
        <p14:creationId xmlns:p14="http://schemas.microsoft.com/office/powerpoint/2010/main" val="202290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B446-6BB6-ECA6-4FBC-60DF42A4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6C7EB-275A-A495-2DA9-3EBBAA11C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Vs code</a:t>
            </a:r>
          </a:p>
          <a:p>
            <a:r>
              <a:rPr lang="en-US" dirty="0"/>
              <a:t>Auto import</a:t>
            </a:r>
          </a:p>
          <a:p>
            <a:r>
              <a:rPr lang="en-US" dirty="0"/>
              <a:t>Es7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7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D408-9F8E-5C86-2377-154198FA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0B5B-50B1-A93A-CD6C-59737788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Components Class &amp; Function Based</a:t>
            </a:r>
          </a:p>
          <a:p>
            <a:r>
              <a:rPr lang="en-US" dirty="0"/>
              <a:t>JSX In-depth Intro</a:t>
            </a:r>
          </a:p>
          <a:p>
            <a:pPr lvl="1"/>
            <a:r>
              <a:rPr lang="en-IN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a single root element 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Close all the tags 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camelCase all most of the things! 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Basic Template Structure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Why we need States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State introduction hook ‘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lvl="1"/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Multiple</a:t>
            </a:r>
          </a:p>
          <a:p>
            <a:pPr lvl="1"/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Array State Value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Conditional Templates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Multiple Components &amp; Fragments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Props In-depth Intro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Props Children</a:t>
            </a:r>
          </a:p>
          <a:p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Props Drilling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8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>
            <a:extLst>
              <a:ext uri="{FF2B5EF4-FFF2-40B4-BE49-F238E27FC236}">
                <a16:creationId xmlns:a16="http://schemas.microsoft.com/office/drawing/2014/main" id="{A8E9FE5D-301A-E8AC-478F-76DEB7ED9068}"/>
              </a:ext>
            </a:extLst>
          </p:cNvPr>
          <p:cNvSpPr/>
          <p:nvPr/>
        </p:nvSpPr>
        <p:spPr>
          <a:xfrm>
            <a:off x="5168348" y="1219200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8E493EC0-7A8B-07D9-E67E-9FC63818B0E2}"/>
              </a:ext>
            </a:extLst>
          </p:cNvPr>
          <p:cNvSpPr/>
          <p:nvPr/>
        </p:nvSpPr>
        <p:spPr>
          <a:xfrm>
            <a:off x="3677478" y="2988366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Header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6CC250ED-6051-1439-1A20-AE51B0E28CA6}"/>
              </a:ext>
            </a:extLst>
          </p:cNvPr>
          <p:cNvSpPr/>
          <p:nvPr/>
        </p:nvSpPr>
        <p:spPr>
          <a:xfrm>
            <a:off x="6354420" y="2988366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Task list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5A48D64-B916-5BF4-ADA6-78D7BFF2D28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890052" y="1630017"/>
            <a:ext cx="1225827" cy="14908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23FB7F13-FA3E-A1CE-6A7E-52132E731588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6228523" y="1782416"/>
            <a:ext cx="1225827" cy="11860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cess 11">
            <a:extLst>
              <a:ext uri="{FF2B5EF4-FFF2-40B4-BE49-F238E27FC236}">
                <a16:creationId xmlns:a16="http://schemas.microsoft.com/office/drawing/2014/main" id="{F4787713-A41E-F2FE-3E07-07078E019677}"/>
              </a:ext>
            </a:extLst>
          </p:cNvPr>
          <p:cNvSpPr/>
          <p:nvPr/>
        </p:nvSpPr>
        <p:spPr>
          <a:xfrm>
            <a:off x="6493568" y="4711150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Task Card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4EDFF5AD-179A-E979-3032-C1EA190393CD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6914324" y="4051853"/>
            <a:ext cx="1179445" cy="1391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04083B-C277-3102-B5E2-92A291318C19}"/>
              </a:ext>
            </a:extLst>
          </p:cNvPr>
          <p:cNvSpPr txBox="1"/>
          <p:nvPr/>
        </p:nvSpPr>
        <p:spPr>
          <a:xfrm>
            <a:off x="7573620" y="3730732"/>
            <a:ext cx="107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props</a:t>
            </a: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E4BE7BCA-7E40-873B-6394-506C96BECE42}"/>
              </a:ext>
            </a:extLst>
          </p:cNvPr>
          <p:cNvSpPr/>
          <p:nvPr/>
        </p:nvSpPr>
        <p:spPr>
          <a:xfrm>
            <a:off x="9594576" y="2988365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Footer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C9C3F3A-B103-6BB8-BB7F-CDD1952F7223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rot="16200000" flipH="1">
            <a:off x="7848601" y="162338"/>
            <a:ext cx="1225826" cy="442622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38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2A09-69A6-7318-A9A3-C4A2D116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Styline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3462-BD1F-B21F-D79A-0896E2F3D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Level Styling</a:t>
            </a:r>
          </a:p>
          <a:p>
            <a:r>
              <a:rPr lang="en-US" dirty="0"/>
              <a:t>Component Level Styling</a:t>
            </a:r>
          </a:p>
          <a:p>
            <a:r>
              <a:rPr lang="en-US" dirty="0"/>
              <a:t>Inline Level Styling</a:t>
            </a:r>
          </a:p>
          <a:p>
            <a:r>
              <a:rPr lang="en-US" dirty="0"/>
              <a:t>Module level Styling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6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9411-78A8-FEA5-2F10-3B165B2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A4E89-584E-D8B8-5781-F0B7FA483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Forms &amp; Input</a:t>
            </a:r>
          </a:p>
          <a:p>
            <a:r>
              <a:rPr lang="en-US" dirty="0" err="1"/>
              <a:t>onChange</a:t>
            </a:r>
            <a:r>
              <a:rPr lang="en-US" dirty="0"/>
              <a:t> Event</a:t>
            </a:r>
          </a:p>
          <a:p>
            <a:r>
              <a:rPr lang="en-US" dirty="0"/>
              <a:t>Controlled Inputs</a:t>
            </a:r>
          </a:p>
          <a:p>
            <a:r>
              <a:rPr lang="en-US" dirty="0" err="1"/>
              <a:t>onSubmit</a:t>
            </a:r>
            <a:r>
              <a:rPr lang="en-US" dirty="0"/>
              <a:t> Event</a:t>
            </a:r>
          </a:p>
          <a:p>
            <a:r>
              <a:rPr lang="en-US" dirty="0" err="1"/>
              <a:t>addNew</a:t>
            </a:r>
            <a:r>
              <a:rPr lang="en-US" dirty="0"/>
              <a:t> Task</a:t>
            </a:r>
          </a:p>
          <a:p>
            <a:r>
              <a:rPr lang="en-US" dirty="0" err="1"/>
              <a:t>useRef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4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24FA-BCD0-DFD0-E307-7C3D96CF0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121"/>
            <a:ext cx="10515600" cy="4351338"/>
          </a:xfrm>
        </p:spPr>
        <p:txBody>
          <a:bodyPr numCol="2"/>
          <a:lstStyle/>
          <a:p>
            <a:r>
              <a:rPr lang="en-US" dirty="0"/>
              <a:t>JSON Server</a:t>
            </a:r>
          </a:p>
          <a:p>
            <a:r>
              <a:rPr lang="en-US" dirty="0" err="1"/>
              <a:t>useEffect</a:t>
            </a:r>
            <a:r>
              <a:rPr lang="en-US" dirty="0"/>
              <a:t> Hook</a:t>
            </a:r>
          </a:p>
          <a:p>
            <a:r>
              <a:rPr lang="en-US" dirty="0"/>
              <a:t>React </a:t>
            </a:r>
            <a:r>
              <a:rPr lang="en-US" dirty="0" err="1"/>
              <a:t>StrictMode</a:t>
            </a:r>
            <a:endParaRPr lang="en-US" dirty="0"/>
          </a:p>
          <a:p>
            <a:r>
              <a:rPr lang="en-US" dirty="0"/>
              <a:t>List Output</a:t>
            </a:r>
          </a:p>
          <a:p>
            <a:r>
              <a:rPr lang="en-US" dirty="0" err="1"/>
              <a:t>onClick</a:t>
            </a:r>
            <a:r>
              <a:rPr lang="en-US" dirty="0"/>
              <a:t> Event</a:t>
            </a:r>
          </a:p>
          <a:p>
            <a:r>
              <a:rPr lang="en-US" dirty="0" err="1"/>
              <a:t>useCallback</a:t>
            </a:r>
            <a:r>
              <a:rPr lang="en-US" dirty="0"/>
              <a:t> hook</a:t>
            </a:r>
          </a:p>
          <a:p>
            <a:r>
              <a:rPr lang="en-US" dirty="0"/>
              <a:t>custom hook</a:t>
            </a:r>
          </a:p>
          <a:p>
            <a:r>
              <a:rPr lang="en-US" dirty="0"/>
              <a:t>Loading State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Aborting Fetch Request</a:t>
            </a:r>
          </a:p>
          <a:p>
            <a:r>
              <a:rPr lang="en-US" dirty="0"/>
              <a:t>Infinite loops</a:t>
            </a:r>
          </a:p>
        </p:txBody>
      </p:sp>
    </p:spTree>
    <p:extLst>
      <p:ext uri="{BB962C8B-B14F-4D97-AF65-F5344CB8AC3E}">
        <p14:creationId xmlns:p14="http://schemas.microsoft.com/office/powerpoint/2010/main" val="81784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73B5-C8C6-3989-CE22-17B73D48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7C53A-7470-024F-7C90-6C260AC58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Project1</a:t>
            </a:r>
          </a:p>
          <a:p>
            <a:r>
              <a:rPr lang="en-US" dirty="0"/>
              <a:t>Project Structure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State </a:t>
            </a:r>
            <a:r>
              <a:rPr lang="en-US" dirty="0" err="1"/>
              <a:t>tasklist</a:t>
            </a:r>
            <a:r>
              <a:rPr lang="en-US" dirty="0"/>
              <a:t> &amp; </a:t>
            </a:r>
            <a:r>
              <a:rPr lang="en-US" dirty="0" err="1"/>
              <a:t>setTasklist</a:t>
            </a:r>
            <a:endParaRPr lang="en-US" dirty="0"/>
          </a:p>
          <a:p>
            <a:r>
              <a:rPr lang="en-US" dirty="0"/>
              <a:t>Function Edit &amp; Delete</a:t>
            </a:r>
          </a:p>
          <a:p>
            <a:r>
              <a:rPr lang="en-US" dirty="0"/>
              <a:t>Warning Undefine Value</a:t>
            </a:r>
          </a:p>
          <a:p>
            <a:r>
              <a:rPr lang="en-US" dirty="0"/>
              <a:t>Update Button</a:t>
            </a:r>
          </a:p>
          <a:p>
            <a:r>
              <a:rPr lang="en-US" dirty="0"/>
              <a:t>Local Storage Store All Tasks</a:t>
            </a:r>
          </a:p>
          <a:p>
            <a:r>
              <a:rPr lang="en-US" dirty="0"/>
              <a:t>Theme Change Background</a:t>
            </a:r>
          </a:p>
        </p:txBody>
      </p:sp>
    </p:spTree>
    <p:extLst>
      <p:ext uri="{BB962C8B-B14F-4D97-AF65-F5344CB8AC3E}">
        <p14:creationId xmlns:p14="http://schemas.microsoft.com/office/powerpoint/2010/main" val="338021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3006</TotalTime>
  <Words>227</Words>
  <Application>Microsoft Macintosh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What is React?</vt:lpstr>
      <vt:lpstr>What is Component?</vt:lpstr>
      <vt:lpstr>PowerPoint Presentation</vt:lpstr>
      <vt:lpstr>PowerPoint Presentation</vt:lpstr>
      <vt:lpstr>PowerPoint Presentation</vt:lpstr>
      <vt:lpstr>Styline</vt:lpstr>
      <vt:lpstr>Forms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19</cp:revision>
  <dcterms:created xsi:type="dcterms:W3CDTF">2025-04-16T13:43:25Z</dcterms:created>
  <dcterms:modified xsi:type="dcterms:W3CDTF">2025-05-29T11:59:24Z</dcterms:modified>
</cp:coreProperties>
</file>