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58"/>
  </p:normalViewPr>
  <p:slideViewPr>
    <p:cSldViewPr snapToGrid="0">
      <p:cViewPr varScale="1"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291</Words>
  <Application>Microsoft Macintosh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31</cp:revision>
  <dcterms:created xsi:type="dcterms:W3CDTF">2025-04-16T13:43:25Z</dcterms:created>
  <dcterms:modified xsi:type="dcterms:W3CDTF">2025-06-18T13:08:40Z</dcterms:modified>
</cp:coreProperties>
</file>