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18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6" r:id="rId80"/>
    <p:sldId id="337" r:id="rId81"/>
    <p:sldId id="33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1"/>
  </p:normalViewPr>
  <p:slideViewPr>
    <p:cSldViewPr snapToGrid="0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7:41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2011 24575,'-2'-103'0,"-1"51"0,3 0 0,2-1 0,8-51 0,-3 73 0,1 0 0,2 1 0,0 1 0,2-1 0,2 2 0,0 0 0,2 0 0,1 1 0,29-35 0,197-258 0,-186 245 0,61-110 0,-73 110 0,99-126 0,-98 141 0,-37 47 0,0 0 0,1 0 0,0 1 0,1 1 0,1-1 0,-1 2 0,2 0 0,20-14 0,5 1 0,50-39 0,-37 24 0,-41 31 0,1 1 0,-1 0 0,1 1 0,1 0 0,-1 0 0,1 2 0,-1-1 0,19-2 0,9 1 0,52 1 0,-55 3 0,65-9 0,-13-3 0,1 5 0,159 5 0,-149 4 0,-89-1 0,0 1 0,0 0 0,-1 1 0,1 0 0,-1 0 0,1 1 0,-1 1 0,0-1 0,0 1 0,0 1 0,-1 0 0,0 0 0,0 0 0,0 1 0,0 0 0,-1 1 0,0 0 0,0 0 0,-1 1 0,6 8 0,-4-6 0,0-1 0,0 0 0,1-1 0,0 0 0,1 0 0,-1-1 0,2 0 0,-1-1 0,1 0 0,0 0 0,0-1 0,17 5 0,-9-3 0,-1 2 0,-1 0 0,29 19 0,-30-17 0,2-1 0,-1 0 0,29 11 0,-32-16 0,11 3 0,48 23 0,-66-26 0,1-1 0,0 1 0,-1 1 0,0-1 0,-1 1 0,1 0 0,-1 1 0,0 0 0,9 13 0,-11-14 0,0-1 0,0-1 0,0 1 0,1 0 0,0-1 0,-1 0 0,2 0 0,-1-1 0,0 1 0,1-1 0,-1 0 0,1-1 0,0 1 0,10 2 0,22 10 0,-38-15 0,1 0 0,0 1 0,0-1 0,-1 0 0,1 0 0,0 1 0,-1-1 0,1 0 0,0 1 0,-1-1 0,1 0 0,0 1 0,-1-1 0,1 1 0,-1-1 0,1 1 0,-1 0 0,1-1 0,-1 1 0,1-1 0,-1 1 0,1 0 0,-1-1 0,0 1 0,0 0 0,1 0 0,-1-1 0,0 1 0,0 0 0,0 0 0,-19 9 0,-38-4 0,37-5 0,-1-2 0,1 0 0,-1-2 0,1 0 0,0-1 0,0-1 0,0-1 0,-29-12 0,15 6 0,0 2 0,-58-10 0,88 19 0,-12-3 0,0-1 0,0-1 0,0 0 0,-18-10 0,20 8 0,0 2 0,-1 0 0,0 0 0,0 1 0,-17-3 0,-52 4 0,67 5 0,0-2 0,-1 0 0,1-1 0,-20-4 0,21-3 0,18 1 0,-1 8 0,1-1 0,-1 0 0,1 1 0,-1-1 0,1 1 0,-1-1 0,1 1 0,-1 0 0,1 0 0,-1 0 0,1 0 0,0 0 0,-1 0 0,1 0 0,-1 0 0,1 1 0,-1-1 0,2 1 0,44 24 0,-39-19 0,1-1 0,0 0 0,0-1 0,12 5 0,9 1 0,0 2 0,-1 0 0,30 19 0,14 0 0,-61-28 0,0 1 0,0 1 0,0 0 0,-1 1 0,0 0 0,0 0 0,0 2 0,13 11 0,-17-13 0,-1 0 0,1-1 0,1 1 0,-1-1 0,1-1 0,-1 0 0,1 0 0,1 0 0,-1-1 0,0 0 0,15 3 0,7-2 0,-1 0 0,36-1 0,-33-2 0,49 7 0,-59-3 0,3 1 0,1-2 0,-1 0 0,0-2 0,40-1 0,-65-1 0,1 0 0,0 0 0,-1 0 0,1 0 0,0 0 0,-1 0 0,1 0 0,0 0 0,-1-1 0,1 1 0,0 0 0,-1 0 0,1-1 0,-1 1 0,1 0 0,-1-1 0,1 1 0,-1 0 0,1-1 0,-1 1 0,1-1 0,-1 1 0,1-1 0,-1 1 0,0-1 0,1 0 0,-1 1 0,0-1 0,0 1 0,1-1 0,-1 0 0,0 1 0,0-1 0,0 0 0,0 1 0,0-1 0,0 1 0,0-1 0,0 0 0,0 1 0,0-1 0,0 0 0,0 1 0,0-1 0,0 0 0,-1 1 0,1-1 0,0 1 0,-1-1 0,1 0 0,0 1 0,-1-1 0,1 1 0,0-1 0,-1 1 0,1-1 0,-1 1 0,1 0 0,-2-1 0,-31-35 0,30 33 0,-49-38 0,39 32 0,1 0 0,0-1 0,-18-19 0,20 18 0,1 0 0,0-1 0,1 0 0,0 0 0,1-1 0,0 0 0,1 0 0,0-1 0,1 1 0,-5-22 0,4 13 0,-2 1 0,0 0 0,-1 0 0,-17-27 0,16 31 0,1-1 0,0 0 0,1 0 0,1-1 0,1 0 0,-4-20 0,3-42-1365,7 46-5461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7:4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26 24575,'0'-25'0,"0"43"0,0 24 0,0-34 0,2 23 0,-2-1 0,-1 1 0,-2-1 0,0 1 0,-3-1 0,0 0 0,-17 46 0,12-46 0,2 0 0,2 0 0,0 1 0,-2 34 0,8-57 0,-8 40 0,-3-1 0,-29 80 0,21-73 0,-15 73 0,-1 33 0,35-155 0,0-1 0,-1 0 0,0 0 0,1 1 0,-1-1 0,0-1 0,-1 1 0,1 0 0,-1 0 0,0-1 0,0 0 0,0 1 0,0-1 0,0 0 0,-1 0 0,0-1 0,1 1 0,-1-1 0,0 0 0,0 0 0,0 0 0,0-1 0,-1 1 0,1-1 0,0 0 0,-1 0 0,1 0 0,-1-1 0,1 1 0,-1-1 0,1-1 0,-1 1 0,1 0 0,0-1 0,-1 0 0,1 0 0,0 0 0,-1-1 0,1 1 0,0-1 0,0 0 0,0 0 0,0-1 0,1 1 0,-1-1 0,0 0 0,1 0 0,0 0 0,0 0 0,0 0 0,0-1 0,0 1 0,1-1 0,0 0 0,-1 0 0,2 0 0,-1 0 0,0 0 0,1 0 0,-2-7 0,-47-145 0,49 152 0,0 0 0,0 0 0,1 0 0,-1 0 0,1 0 0,0 0 0,0 0 0,0 0 0,0 0 0,1 0 0,-1 0 0,3-6 0,-3 9 0,0 1 0,1-1 0,-1 0 0,1 0 0,-1 1 0,1-1 0,-1 0 0,1 0 0,-1 1 0,1-1 0,-1 1 0,1-1 0,0 0 0,0 1 0,-1-1 0,1 1 0,0 0 0,0-1 0,-1 1 0,1-1 0,0 1 0,0 0 0,1 0 0,0 0 0,0 0 0,0 0 0,-1 0 0,1 1 0,0-1 0,0 1 0,0 0 0,0-1 0,-1 1 0,1 0 0,0 0 0,-1 0 0,1 0 0,-1 0 0,3 2 0,7 7 0,-1 0 0,0 1 0,10 14 0,23 24 0,-25-33 0,-5-5 0,0 1 0,19 24 0,-28-30 0,0 0 0,0 0 0,-1 1 0,0-1 0,0 1 0,-1 0 0,1-1 0,-2 1 0,1 0 0,0 8 0,2 40 0,-6 100 0,0-101 0,2-54 0,0 0 0,0 0 0,0 1 0,-1-1 0,1 0 0,0 0 0,0 0 0,0 1 0,0-1 0,0 0 0,0 0 0,0 0 0,0 1 0,0-1 0,1 0 0,-1 0 0,0 0 0,0 1 0,0-1 0,0 0 0,0 0 0,0 0 0,0 0 0,0 1 0,0-1 0,1 0 0,-1 0 0,0 0 0,0 0 0,0 0 0,0 1 0,1-1 0,-1 0 0,0 0 0,0 0 0,0 0 0,0 0 0,1 0 0,-1 0 0,0 0 0,0 0 0,0 0 0,1 0 0,-1 0 0,0 0 0,0 0 0,0 0 0,1 0 0,-1 0 0,0 0 0,0 0 0,1 0 0,13-9 0,12-18 0,15-29 0,-35 46 0,0 0 0,1 1 0,0-1 0,1 1 0,0 1 0,0 0 0,1 0 0,14-10 0,65-48 0,-65 46 0,53-33 0,254-153 0,-310 195-227,-1-1-1,-1 0 1,0-2-1,0 0 1,23-24-1,-26 19-6598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8:03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8:09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4:51:15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77 24575,'0'-3'0,"0"0"0,0 0 0,1 0 0,-1 0 0,1 0 0,-1 0 0,1 0 0,0 0 0,0 1 0,0-1 0,0 0 0,1 0 0,-1 1 0,1-1 0,-1 1 0,1-1 0,0 1 0,0 0 0,4-4 0,-2 4 0,0 0 0,0-1 0,0 1 0,0 0 0,0 1 0,1-1 0,-1 1 0,1 0 0,-1 0 0,1 0 0,7 0 0,8 1 0,0 1 0,0 1 0,1 1 0,30 8 0,51 11 0,-63-15 0,-1 1 0,0 1 0,-1 2 0,0 2 0,64 33 0,-46-10 0,-39-24 0,1-1 0,0-1 0,0-1 0,32 13 0,33 7 0,-2 4 0,-2 3 0,-1 4 0,133 92 0,-170-106 0,44 22 0,-17-11 0,-48-25 0,-1 2 0,23 20 0,-31-24 0,0-1 0,1 0 0,1 0 0,-1-1 0,1 0 0,0-1 0,1-1 0,25 10 0,-19-10 0,1 1 0,-1 1 0,-1 1 0,0 1 0,0 1 0,32 24 0,-30-21 0,75 45 0,-66-42 0,0 0 0,-1 3 0,27 22 0,-35-27 0,0 0 0,2-1 0,0-2 0,0 0 0,1-1 0,32 10 0,-18-6 0,49 26 0,-67-29 0,0-1 0,0 0 0,1-2 0,0 0 0,1-2 0,0 0 0,35 6 0,149 25 0,-185-33 0,0 1 0,0 1 0,24 12 0,-22-9 0,1-2 0,25 8 0,-22-10 0,33 9 0,2-3 0,101 8 0,-137-17 0,0 0 0,-1 2 0,1 1 0,45 17 0,-39-12 0,1-2 0,35 7 0,-32-9 0,-1 2 0,43 16 0,-49-14 0,0-2 0,1-1 0,0-1 0,32 3 0,65 9 0,-86-11 0,75 5 0,-83-13 0,179-2 0,-200 0 0,0 1 0,0-2 0,0 0 0,0 0 0,-1-1 0,1 0 0,15-9 0,65-49 0,-66 43 0,49-28 0,45-25 0,8-5 0,-113 68 0,0 0 0,-1 0 0,0-2 0,0 1 0,12-15 0,-14 13 0,0 2 0,0-1 0,1 1 0,1 1 0,0 1 0,17-10 0,2 2 0,-1-2 0,-1 0 0,33-27 0,-9 6 0,1 8 0,-44 26 0,1-1 0,-1-1 0,0 0 0,16-12 0,-17 10 0,0 2 0,1-1 0,0 1 0,14-6 0,-21 11 0,-3 2 0,0 0 0,1-1 0,-1 1 0,0 0 0,0-1 0,0 1 0,0-1 0,0 1 0,0-1 0,0 0 0,0 1 0,-1-1 0,1 0 0,0 0 0,0 0 0,0 0 0,-1 1 0,1-1 0,0 0 0,-1 0 0,1 0 0,-1 0 0,1 0 0,-1-1 0,0 1 0,1 0 0,-1 0 0,0 0 0,0 0 0,0 0 0,0 0 0,0-1 0,0 1 0,0 0 0,0 0 0,0 0 0,-1 0 0,1 0 0,0-1 0,-1 1 0,1 0 0,-1 0 0,1 0 0,-1 0 0,1 0 0,-1 0 0,0 0 0,1 1 0,-1-1 0,0 0 0,-1-1 0,-3-2 0,0 0 0,1 1 0,-1-1 0,-1 1 0,1 1 0,0-1 0,-1 1 0,-9-4 0,-29-1 0,0 1 0,-1 2 0,1 2 0,-80 7 0,10-1 0,-70-3 0,266-2 0,-1 4 0,107 19 0,-143-16 0,62 1 0,-18-2 0,-71-2 0,0 1 0,0 0 0,-1 1 0,1 1 0,18 10 0,-18-8 0,0-1 0,1 0 0,0-2 0,24 5 0,19-5 0,102-6 0,-177 2 0,0 1 0,0 0 0,0 1 0,0 0 0,1 1 0,0 0 0,0 1 0,0 0 0,0 1 0,1 1 0,0 0 0,0 0 0,0 1 0,-11 11 0,7-4 0,1 1 0,0 1 0,1 0 0,1 0 0,0 1 0,2 1 0,0 0 0,1 1 0,-8 25 0,8-16-682,-8 57-1,12-51-6143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4:51:20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6221 25 24575,'0'-1'0,"0"0"0,0 0 0,0 0 0,0 0 0,0 0 0,0 0 0,-1 0 0,1 0 0,0 0 0,-1 0 0,1 0 0,0 0 0,-1 0 0,0 0 0,1 1 0,-1-1 0,1 0 0,-1 0 0,0 1 0,1-1 0,-1 0 0,0 1 0,0-1 0,0 1 0,0-1 0,1 1 0,-1-1 0,0 1 0,0 0 0,0-1 0,0 1 0,0 0 0,0 0 0,0 0 0,0-1 0,0 1 0,0 0 0,0 0 0,0 1 0,0-1 0,0 0 0,-1 0 0,-2 1 0,1 0 0,0-1 0,-1 1 0,1 0 0,0 1 0,0-1 0,0 0 0,0 1 0,0 0 0,0-1 0,1 1 0,-4 3 0,-9 14 0,1 1 0,1 0 0,1 1 0,-18 42 0,10-20 0,-45 104 0,-55 183 0,-4 134 0,48-160 0,41-181 0,-50 201 0,80-298 0,-1 0 0,-2 0 0,0-1 0,-2 0 0,-1-1 0,-26 45 0,25-54 0,-1-1 0,-28 24 0,26-25 0,0 1 0,-19 23 0,27-29 0,-1 0 0,0 0 0,0-1 0,-1-1 0,0 1 0,0-1 0,-17 8 0,16-9 0,0 0 0,0 1 0,1 0 0,0 1 0,1-1 0,-1 2 0,-9 11 0,-5 9 0,-3 7 0,-1-2 0,-58 53 0,67-72 0,-1-2 0,-41 20 0,-5 3 0,-129 101 0,-48 27 0,20-24 0,192-122 0,0-2 0,0-1 0,-2-2 0,1-1 0,-2-1 0,-60 10 0,-35 11 0,48-10 0,54-16 0,0 2 0,1 1 0,0 1 0,-30 15 0,39-17 0,0 0 0,0-1 0,-1-1 0,1 0 0,-1-1 0,0-1 0,-28 2 0,-125-6 0,83-2 0,-1060 1 0,599 3 0,289-22 0,115 5 0,133 15 0,0-1 0,-1-1 0,1 0 0,0 0 0,0-1 0,0 0 0,-17-10 0,-66-50 0,72 47 0,-1 1 0,-2 0 0,-26-12 0,-80-43 0,34 17 0,85 52 0,15 13 0,19 24 0,-16-28 0,142 242 0,-76-84 0,-52-117 0,-16-38 0,1-1 0,1 0 0,0-1 0,0 1 0,9 8 0,-7-8 0,0 0 0,-1 1 0,10 18 0,21 36 0,-27-46 0,0 1 0,10 23 0,-21-42 0,0 1 0,1 0 0,-1-1 0,0 1 0,0 0 0,0 0 0,1-1 0,-1 1 0,0 0 0,0-1 0,0 1 0,0 0 0,0 0 0,-1-1 0,1 1 0,0 0 0,0 0 0,0-1 0,-1 1 0,1 0 0,0-1 0,-1 1 0,1 0 0,0-1 0,-1 1 0,1 0 0,-1-1 0,1 1 0,-1-1 0,1 1 0,-1-1 0,0 1 0,1-1 0,-1 0 0,0 1 0,1-1 0,-1 0 0,0 1 0,1-1 0,-1 0 0,0 0 0,1 0 0,-1 0 0,0 1 0,0-1 0,1 0 0,-1 0 0,0 0 0,0-1 0,1 1 0,-2 0 0,-42-5 0,-126-45 0,162 47 0,0 1 0,1-1 0,-1-1 0,1 1 0,0-1 0,-1-1 0,2 1 0,-13-12 0,-45-51 0,44 45 0,-125-146 0,-71-75 0,198 225 0,1-1 0,1-1 0,0-1 0,-13-24 0,23 34 0,1-1 0,0 0 0,0 0 0,1 0 0,1 0 0,0-1 0,1 1 0,0-1 0,1 1 0,0-17 0,1 17 0,0 0 0,1 0 0,0 0 0,1 0 0,0 0 0,6-16 0,-6 24 0,0 0 0,0 1 0,0-1 0,0 1 0,1 0 0,0-1 0,-1 1 0,1 0 0,0 1 0,0-1 0,0 0 0,1 1 0,-1 0 0,1 0 0,-1 0 0,1 0 0,0 0 0,0 1 0,0 0 0,0 0 0,0 0 0,6-1 0,15 0 0,1 0 0,-1 2 0,1 1 0,0 0 0,-1 2 0,0 2 0,0 0 0,32 11 0,47 1 0,-74-14 0,45 12 0,-14-1 0,-38-10 0,0 2 0,0 1 0,41 17 0,-41-14 0,0-1 0,1-2 0,0 0 0,1-2 0,-1 0 0,38 1 0,-43-4 0,36 7 0,-1 3 0,73 25 0,-67-18 0,81 14 0,-124-30-120,-9-3 7,-1 1 0,1 0 0,-1 1-1,1-1 1,-1 2 0,0-1 0,0 1 0,0 0-1,0 0 1,12 9 0,-2 5-6713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14:46:55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38,'39'10,"-6"-2,-24-8,0 0,12 0,-9 0,14 0,-16 0,11 0,-6 0,3 0,-1 0,-2 0,3 0,0 0,-4 0,3 0,-3 0,4 0,1 0,-5 0,3 0,-3 0,4 0,4 0,-2 0,6 0,-11 0,6 0,-3 0,10 0,-8 0,9 0,-18 0,14 0,-9 0,6 0,-8 0,3 0,-3 0,4 0,0 0,-3 0,2 0,-3 0,4 0,0 0,-4 0,3 0,-2 0,3 0,0 0,-4 0,3 0,-3 0,5 0,-1 0,-4 0,3 0,1 0,-3 0,6 0,-6 0,-1 0,7 0,-6-4,7 3,-8-7,8 7,-11-3,10 4,-3 0,1 0,3 0,-3 0,7 0,-6 0,32 0,-27 0,37 0,-44 0,13 0,-22 0,4 0,6 0,-4 0,6 0,-7 0,4 0,4 0,-6 0,5-4,1-1,-6-1,9 2,-15 4,4-8,3 6,-6-6,10 8,-7 0,0 0,8 0,-11 0,14 0,-14 0,10 0,-7 0,4 0,26 0,-19 0,19 0,-30 0,-1 0,5 0,-3 0,3 0,-1 0,-3 0,4 0,5 0,-8 0,14 0,-5 0,9 0,6 0,-14 0,9 0,-14 0,6 0,-11 0,2 0,0 0,-6 0,11 0,-8 0,0 0,7 0,-10 0,10 0,-7 0,5 0,9 0,-12 0,27 0,-21 0,18 0,-13 0,-4 0,-5 0,-5 0,5 0,-3 0,3 0,-1 0,-3 0,4 0,10 0,3 0,27 0,-24 0,20 0,-38 0,6 0,-9 0,1 0,4 0,0 0,-4 0,3 0,-2 0,3 0,0 0,-4 0,3 0,1 0,-2 0,9 0,-14 0,10 4,-7 1,4 0,-4-1,8-4,-11 0,6 8,0-6,-6 6,10-8,-7 0,1 0,6 0,-10 0,10 0,-7 0,0 0,8 0,-7 0,7 0,-4 0,0 0,17 0,-13 0,48 0,-14 0,32 0,-38 0,-15 0,-31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14:47:05.7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37,'39'0,"-6"0,-24 0,0 0,13 0,-10 0,9 0,-8 0,1 0,4 0,0 0,-3 0,2 0,-3 0,4 0,0 0,-4 0,3 0,-2 0,7 0,-7 0,2 0,0 0,-6 0,11 0,-8 0,0 0,7 0,-10 0,10 0,-7 0,1 0,6 0,-10 0,10 0,-7 0,0 0,8 0,-11 0,10 0,-7 0,0 0,7 0,-10 0,11 0,-8 0,0 0,7 0,-10 0,10 0,-7 0,1 0,6 0,-10 0,10 0,-7 0,0 0,8 0,-11 0,10-8,-7 6,0-7,3 9,-7-8,3-2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4:47:19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24575,'0'-9'0,"4"8"0,1-2 0,16 19 0,-9-9 0,13 10 0,-15-12 0,16 7 0,-6-2 0,3 4 0,-2 4 0,-15-4 0,6 0 0,-3-1 0,2-4 0,2-4 0,-4 3 0,0-3 0,0 0 0,0-1 0,-4 0 0,3-3 0,-7 7 0,7-7 0,-3 7 0,4-3 0,0 1 0,0-2 0,-3 0 0,2 1 0,-3 0 0,4-1 0,0 0 0,0 1 0,0 0 0,0 3 0,4 1 0,-3 1 0,3-1 0,-4-5 0,-3 0 0,2-3 0,1 7 0,-3-3 0,6 4 0,-7-3 0,4 2 0,0-3 0,8 4 0,-2 0 0,8 8 0,-9-10 0,11 13 0,-13-14 0,9 7 0,-12-8 0,0-1 0,-4 1 0,4 0 0,-4 0 0,4-1 0,4-4 0,1 8 0,0-6 0,7 6 0,-14-4 0,22 5 0,-21-3 0,25 14 0,-21-17 0,13 9 0,-15-12 0,8 0 0,-8 4 0,3 1 0,-4 0 0,0-1 0,0-4 0,0 0 0,0 0 0,0 0 0,0 0 0,-4 5 0,3 0 0,-3 0 0,5-1 0,-1-4 0,0 0 0,0 0 0,0 0 0,0 0 0,0 0 0,0 4 0,-4 1 0,3 0 0,-3-1 0,4-4 0,0 0 0,1 0 0,3 0 0,-3 0 0,3 0 0,-8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4:47:21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24575,'9'0'0,"0"0"0,0 0 0,0 0 0,0 0 0,0 4 0,0-3 0,8 11 0,-5-5 0,9 6 0,-11-4 0,7 0 0,-7 0 0,3-4 0,0 3 0,5 5 0,2-2 0,10 14 0,-14-13 0,13 5 0,-18-8 0,15 4 0,-15-3 0,10-1 0,-11-1 0,7-3 0,-7 0 0,-1 3 0,-1-7 0,2 7 0,0-3 0,11 5 0,-10-5 0,6-1 0,-8-4 0,4 4 0,-3 1 0,12 0 0,-7-1 0,11 4 0,-11-6 0,6 6 0,-11-8 0,4 0 0,-5 4 0,4 1 0,-3 0 0,7 7 0,-7-10 0,3 6 0,-4-8 0,12 4 0,-8-3 0,12 7 0,-15-7 0,15 3 0,-13-4 0,18 9 0,-19-7 0,6 6 0,-8-8 0,0 4 0,0-3 0,0 7 0,0-7 0,4 3 0,-3-4 0,4 4 0,-1-3 0,-3 7 0,3-7 0,0 3 0,-3-4 0,7 4 0,-7 1 0,3 0 0,1-1 0,4 0 0,-3 1 0,6 0 0,-11-1 0,11-4 0,-10 0 0,11 0 0,-12 0 0,-1 4 0,3 1 0,-2 0 0,4-1 0,7 1 0,-10-4 0,11 7 0,-12-7 0,3 7 0,-4-7 0,0 7 0,0-7 0,0 3 0,0-4 0,0 0 0,0 0 0,1 0 0,-1 4 0,-4 1 0,-1 0 0,-4-1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14:49:49.2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93,'39'0,"-5"0,-25 0,0 0,12 0,-9-4,9-1,-8 0,2-3,-1 2,3 1,-3 1,4 4,0 0,-4-4,4-1,-4 0,0 1,3 4,-3 0,4 0,0 0,-3 0,6 0,-10 0,10 0,-7 0,0 0,8 0,-7 0,7 0,-8 0,7 0,-10 0,15 0,-15 0,10 0,-3 0,-3 0,6-4,-11-1,8-1,-4 2,4 4,0 0,-4 0,3 0,-3 0,5 0,-1 0,-4 0,7 0,-10 0,10 0,-6 0,-1 0,7 0,-10 0,10 0,-7 0,0 0,8 0,-11 0,10 0,-7-4,0-1,3 0,2 1,4 4,-4 0,2 0,-11 0,7 0,2 0,-4 0,6 0,-7 0,0 0,7 0,-10 0,11 0,-8 0,0 0,7 0,-10 0,10 0,2 0,-7 0,9 0,-15 0,7 0,1 0,-3 0,7 0,-4 0,5 0,0 0,-5 0,4 0,-11 0,10 0,-7 0,0 0,7 0,-9 0,9 0,-7 0,0 4,3-3,-3 3,4-4,1 0,-5 0,3 0,-3 0,4 0,0 0,-4 0,4 0,-4 0,4 0,0 0,-4 0,3 0,-3 0,5 0,-1 0,-4 0,3 8,-3-6,0 6,4-8,-4 4,4 1,-4 0,3-1,-3-4,8 0,-6 0,5 0,-7 0,0 0,7 0,-10 0,11 0,-8 0,0 0,7 0,-10 0,10 0,-7 0,1 0,-2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14:49:59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1,'49'0,"-7"0,-28 0,3 0,6 0,-3 0,2 0,-1 0,2 0,18 0,-11 0,21 0,-33 0,19 0,-26 0,6 0,1 0,-3 0,3 0,7 0,-13 0,17 0,-13 0,10 0,-7 0,3 0,-4 0,1 0,25 4,-10-3,38 3,-37-4,35 0,-18 0,17 0,-1 0,-20 0,-6 0,-2 0,-15 0,9 0,-19 0,7 0,-8 0,0 0,7 0,-10 0,10 0,-2 0,0 0,3 0,-4 0,4 0,-7 0,3 0,-1 0,-2 0,3 0,-1 0,-3 0,9 0,23 0,-17 0,27 0,-36 0,34 0,-11 0,13 0,-10 0,-13 0,-6 0,-1 0,-11 0,7 0,-8 0,0 0,7 0,-10 0,10 0,-7 0,1 0,6 0,-6 0,3 0,-1 0,-3 0,5 0,-1 0,-4 0,3 0,-3 0,8 0,-7 0,7 0,-8 0,8 0,5 0,6 0,-1 0,-1 0,-4 0,9 0,-15 0,12 0,-22 0,10 0,-6 0,7 0,-7 0,6 0,-7 0,0 0,8 0,-11 0,10 0,-7 0,0 0,15 0,-11 0,20 0,-22 0,13 0,-14 0,12 0,-8 0,11 0,-14 0,6 0,-9 0,1 0,4 0,0 0,0 0,-4 0,8 0,-11 0,10 0,-7 0,0 0,7 0,-10 0,11 0,0 0,-6 0,9 0,-7 0,2 0,2 0,0 0,-7 0,10 0,-14 0,15 0,-15 0,10 0,-7 0,12 4,-10-3,14 7,-15-7,7 3,-8-4,3 0,-2 0,3 0,0 0,-4 4,3 1,-3 0,0-1,4-4,-4 0,4 0,0 0,-4 0,3 0,-3 0,5 0,-1 4,-4 1,3 0,-3 3,0-7,3 7,2-7,0 3,-1 0,3 1,-10 0,6-1,-7-4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4:50:07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24575,'9'-13'0,"67"-5"-9831,8 23 8341,11-9 1490,-14 26 2818,-52-16-2818,5 4 1719,1-5-1719,-7 0 0,4 7 0,-5-10 6784,-4 10-6784,-5-7 0,7 4 0,-12-4 0,28 7 0,-15-6 0,15 8 0,4-5 0,-1 2 0,14 0 0,9 6 0,-25-8 0,38 16 0,-43-21 0,35 20 0,-30-22 0,30 16 0,-17-5 0,21 3 0,12 5 0,-13-3 0,16 0 0,-25 3 0,-26-9 0,40 3 0,-51-5 0,61 5 0,-66-9 0,37 6 0,-39-11 0,28 11 0,-23-6 0,16 7 0,-15-4 0,-1 0 0,-4-4 0,-5 4 0,-4-8 0,19 11 0,-15-6 0,33 11 0,-11-7 0,7 3 0,-1-4 0,0 0 0,-7 4 0,11-7 0,-21 3 0,13-9 0,-20 0 0,30 4 0,-29 1 0,30 0 0,-36-1 0,16 4 0,-14-6 0,0 6 0,3-8 0,-8 4 0,4-3 0,0 7 0,-4-7 0,7 7 0,-10-7 0,11 11 0,-12-10 0,15 10 0,-13-7 0,21 4 0,-12-4 0,6 0 0,-1-1 0,9 1 0,-8 4 0,33 6 0,-26-9 0,25 8 0,-32-9 0,6 4 0,-22-4 0,6-1 0,-8-4 0,1 0 0,-1 0 0,-4 4 0,3-3 0,-3 3 0,4-4 0,0 0 0,0 0 0,0 0 0,-4 5 0,3-4 0,-7 7 0,7-7 0,-3 3 0,4-4 0,1 0 0,-1 0 0,-4-4 0,-1 3 0,-4-4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4:50:10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24575,'9'0'0,"5"0"0,-4 0 0,3 0 0,0 0 0,1 0 0,0 0 0,3 0 0,-7 0 0,8 0 0,-4 0 0,0 0 0,3 0 0,-7 0 0,3 0 0,-4 0 0,0 0 0,4 0 0,-2 0 0,10 0 0,-10 0 0,6 0 0,0 0 0,23 0 0,15 6 0,21 5 0,-14 3 0,10-2 0,-28-6 0,15-2 0,-24 1 0,4 4 0,3 2 0,15 2 0,-5-5 0,12 4 0,-23-7 0,23 1 0,-32-2 0,29 0 0,-31 5 0,24 7 0,-6 0 0,9 0 0,-7-9 0,22 8 0,-35-8 0,53 16 0,-54-10 0,56 10 0,-55-10 0,33 7 0,-40-9 0,25 2 0,-7-4 0,18 0 0,-23 0 0,17 4 0,-28-1 0,16-1 0,6-1 0,20 9-500,4-2 0,0 1 500,4 3 0,-27-8 0,-4 0 0,-3-2 0,-10-2 0,-11 0 0,-13-4 0,3 3 0,-7-7 1000,3 8-1000,-4-4 0,0 0 0,0-1 0,0-4 0,-4 4 0,3 1 0,-2 0 0,7 7 0,-3-6 0,3 7 0,-4-4 0,4-4 0,17 15 0,-3-8 0,12 15 0,-16-9 0,-5-4 0,-1-1 0,-2-4 0,3 4 0,4 1 0,5 5 0,10 7 0,-8-10 0,27 25 0,-31-27 0,35 27 0,-42-33 0,7 13 0,-17-20 0,-3 3 0,4-4 0,1 0 0,-5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48:51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24575,'23'64'0,"0"0"0,-9-21 0,11 27 0,-5-7 0,-19-44 0,3-5 0,-4 8 0,0-11 0,4 6 0,-3-7 0,3-1 0,-4 0 0,0 0 0,0 0 0,0 1 0,0-1 0,0 8 0,0 3 0,0-1 0,0-1 0,0-1 0,0-6 0,0 15 0,0-15 0,0 15 0,0-15 0,0 19 0,0-18 0,0 18 0,0-19 0,0 6 0,0-7 0,0-1 0,4 0 0,2 0 0,-1 0 0,-1 1 0,-4-1 0,0 0 0,0 0 0,4-4 0,-3 4 0,7-4 0,-7 12 0,7-6 0,-3 11 0,0-12 0,0 3 0,-5-3 0,4-5 0,1-1 0,4-4 0,0 0 0,0 0 0,1 0 0,-1 0 0,0 0 0,0 0 0,9 0 0,-7 0 0,19 0 0,-6 0 0,17 0 0,-11 0 0,13 0 0,-26 0 0,17 0 0,-23 0 0,11-4 0,-16-2 0,6 1 0,-7 1 0,9 4 0,-4 0 0,-1-4 0,-1-1 0,-3 0 0,5 0 0,-1 5 0,0 0 0,0 0 0,0 0 0,9 0 0,-7 0 0,11 0 0,-8 0 0,21 0 0,-5 0 0,11 0 0,-9 0 0,-4 0 0,4 0 0,18 0 0,-7 0 0,17 0 0,-21 0 0,12 0 0,-11 0 0,2 0 0,-18 0 0,1 0 0,-13 0 0,9 0 0,-6 0 0,3 0 0,-4 0 0,0 0 0,-5 0 0,0 0 0,0 0 0,0 0 0,1 0 0,-1 0 0,0 0 0,0 0 0,0 0 0,1 0 0,-1 0 0,0 0 0,17 0 0,-9 0 0,30 0 0,-24 0 0,24 0 0,-26 0 0,26 0 0,-12 0 0,7 0 0,-14 0 0,6 0 0,-17 0 0,22 0 0,-19 0 0,7 0 0,-9 0 0,-3 0 0,-2 0 0,-4 0 0,0 0 0,1 0 0,-1 0 0,0 0 0,0 0 0,1 0 0,7 0 0,7 0 0,-4 0 0,18 0 0,-17 0 0,15 0 0,-20-4 0,0-1 0,-11 0 0,4 1 0,0 4 0,1 0 0,-1 0 0,0 0 0,0 0 0,1 0 0,-1 0 0,-4-5 0,-1 0 0,0 0 0,-3-3 0,15 3 0,-8-5 0,9 1 0,-8 4 0,-4-4 0,-1 4 0,-4-4 0,0-1 0,0 1 0,-4 0 0,-1 4 0,0-8 0,1 7 0,0-8 0,-2 5 0,1 0 0,1-1 0,0 1 0,-1 0 0,-5 3 0,1-6 0,4 6 0,1-12 0,4 3 0,0-3 0,0 3 0,0-3 0,0 8 0,0-8 0,4 8 0,1-8 0,0 8 0,-1-4 0,0 5 0,1-4 0,0-2 0,8-8 0,-11 8 0,6-7 0,-8 11 0,0-2 0,0 3 0,0 1 0,0 0 0,0-5 0,0 0 0,0-5 0,0-4 0,0 0 0,0 3 0,8-6 0,-6 6 0,12-18 0,-12 16 0,8-18 0,-9 28 0,3-10 0,0 17 0,1 1 0,0 0 0,-1-2 0,-8 1 0,-1 1 0,-4 4 0,-1 0 0,1 0 0,0 0 0,-9 0 0,7 0 0,-11 0 0,11 0 0,-6-4 0,10-1 0,-13-5 0,12 5 0,-18-3 0,15 7 0,-15-8 0,6 4 0,-4 0 0,6 1 0,-12 4 0,4 0 0,-25 0 0,-9 0 0,-12 0 0,-11 0 0,-8 0 0,29 0 0,2 0 0,28 0 0,12 0 0,-2 0 0,13 0 0,-1 0 0,-3 0 0,-2 0 0,-8 0 0,8 0 0,-19 0 0,8 0 0,-16 0 0,9 0 0,1 0 0,13 0 0,1 0 0,9 0 0,-1 0 0,1 0 0,4 4 0,-12-3 0,6 3 0,-8-4 0,2 0 0,2 0 0,-4 0 0,-25 0 0,22 0 0,-26 0 0,37 0 0,-15 8 0,14-6 0,-9 7 0,-2-9 0,6 0 0,-9 0 0,8 0 0,2 0 0,-2 0 0,9 0 0,-17 0 0,13 0 0,-22 4 0,24-3 0,-19 7 0,18-7 0,-10 3 0,8-4 0,0 0 0,-1 0 0,2 0 0,3 0 0,1 0 0,-9 0 0,7 0 0,-7 0 0,9 0 0,-1 0 0,1 0 0,0 0 0,-1 0 0,-3 0 0,3 0 0,-8 0 0,7 0 0,-2 0 0,-1 0 0,0 0 0,-1 0 0,-7 0 0,11 0 0,-7 4 0,9 1 0,0 0 0,-1-1 0,1-4 0,0 0 0,-1 0 0,1 0 0,0 0 0,-1 0 0,1 0 0,-1 0 0,1 0 0,4 4 0,-3 2 0,2-1 0,-3-1 0,0-4 0,-1 4 0,1 1 0,0 0 0,-1-1 0,1-4 0,0 0 0,-1 0 0,1 0 0,0 0 0,-1 0 0,1-4 0,-1-1 0,5 0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49:0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0 765 24575,'10'0'0,"-1"0"0,4 0 0,-3 0 0,4 0 0,-5 0 0,8 0 0,-6 0 0,7 0 0,-9 0 0,9-4 0,-7-1 0,6-1 0,-8 2 0,5 4 0,-4 0 0,3 0 0,-4 0 0,5 0 0,-4 0 0,3 0 0,-3 0 0,-1 0 0,0 0 0,0-4 0,0 3 0,1-7 0,-1 7 0,4-4 0,-3 5 0,8-8 0,-8 6 0,3-6 0,-3 8 0,-1 0 0,0 0 0,0 0 0,0 0 0,1 0 0,-1 0 0,0 0 0,0-4 0,9-2 0,-7 1 0,27-3 0,-24 7 0,32-7 0,-33 7 0,21-4 0,-23 5 0,11 0 0,-12 0 0,8 0 0,-8 0 0,11 0 0,-9 0 0,13-8 0,-9 6 0,10-11 0,2 8 0,5 0 0,-5 1 0,-1 4 0,-9 0 0,1 0 0,-5 0 0,-1 0 0,1 0 0,0 0 0,0 0 0,8 0 0,-11-4 0,15-1 0,-15-1 0,6 2 0,-7 4 0,-1 0 0,0 0 0,0 0 0,0 0 0,9 0 0,-3 0 0,8 0 0,-1-4 0,-2-1 0,6 0 0,-6 1 0,-2 4 0,-5 0 0,-3 0 0,-1 0 0,0 4 0,0-3 0,1 7 0,7-7 0,-6 3 0,7-4 0,-1 4 0,-2 1 0,12 0 0,-8-1 0,0-4 0,-10 4 0,-5 2 0,0-1 0,1-1 0,9-4 0,-4 0 0,3 4 0,-4-3 0,1 7 0,-1-7 0,0 3 0,13-8 0,-10 3 0,18-3 0,-11 4 0,13 4 0,-4 1 0,0 0 0,-10-1 0,0-4 0,-8 0 0,3 0 0,-3 0 0,3 0 0,-3 0 0,16 0 0,-10 0 0,7 0 0,-10 0 0,-4 0 0,0 0 0,1 0 0,-1 0 0,0 0 0,0 0 0,0 0 0,1 0 0,-1 0 0,4 0 0,-3 0 0,8 0 0,-4 0 0,5 0 0,-5 0 0,20 0 0,-12 0 0,14 0 0,-13 0 0,-9 0 0,-1 0 0,-4 0 0,1 0 0,-1 0 0,0 0 0,0 0 0,0 0 0,1 0 0,-1 0 0,0 0 0,0 0 0,1 0 0,-1 0 0,0 0 0,0 0 0,0 0 0,1 0 0,-1 0 0,0 0 0,4 4 0,-2 1 0,2 1 0,-4-2 0,0-4 0,1 0 0,-1 4 0,8 1 0,3 4 0,11 0 0,-6-4 0,42 10 0,-43-13 0,38 16 0,-47-16 0,4 7 0,-6-9 0,-4 0 0,5 0 0,-4 0 0,3 0 0,0 0 0,-2 0 0,2 0 0,-4 0 0,4 0 0,10-4 0,-3-2 0,3 1 0,3 1 0,-14 4 0,9 0 0,-11 0 0,-1 0 0,0 0 0,0 0 0,0 0 0,1 0 0,-1 0 0,0 0 0,0 0 0,0 0 0,1 0 0,-1 0 0,0 0 0,0 0 0,1 0 0,-1 0 0,0 0 0,0 0 0,4-4 0,-2 3 0,2-8 0,-4 8 0,5-3 0,-4 4 0,3 0 0,-4 0 0,1 0 0,-1 0 0,-4-4 0,3-1 0,-3 0 0,4 1 0,1 4 0,-1 0 0,-4-5 0,-1 0 0,-8-4 0,-1-1 0,-1-7 0,2 5 0,-4-34 0,6 29 0,-6-21 0,8 16 0,0 6 0,0-24 0,0 23 0,0-13 0,0 19 0,-5-10 0,4 9 0,-7-10 0,7 12 0,-3-4 0,4 5 0,-4 0 0,-1-1 0,-1 1 0,-2 0 0,3 4 0,0-4 0,-4 4 0,4-4 0,-4-1 0,-1 1 0,1 0 0,0-1 0,3 1 0,2 0 0,0 3 0,-1 2 0,-4 4 0,-1 0 0,1 0 0,0-4 0,-1 3 0,5-7 0,-3 7 0,-6-8 0,-1 4 0,-16-8 0,14 2 0,-17-6 0,22 6 0,-14 2 0,19 0 0,-9 0 0,5-1 0,-7 0 0,3 6 0,-11-4 0,5 2 0,-11-4 0,9 6 0,-13 0 0,15 3 0,-46-13 0,-7 5 0,-23-3 0,38 8 0,-2 2 0,-3 2 0,1 0 0,6 0 0,0 0 0,-13 0 0,2 0 0,-10 0 0,0 0 0,31 0 0,14 0 0,5 0 0,9 0 0,6 0 0,3 0 0,1 0 0,0 0 0,-1 0 0,1 0 0,0 0 0,-1 0 0,-3 4 0,-2 1 0,-7 5 0,2-1 0,-21 0 0,8-4 0,-19 3 0,21-7 0,-26 3 0,23-4 0,-9 0 0,17 5 0,8 0 0,-2 0 0,-3-1 0,5-4 0,3 0 0,2 0 0,8 4 0,0 1 0,1 0 0,-1-1 0,-4-4 0,-1 0 0,-3 0 0,2 0 0,-6 0 0,6 0 0,-14 0 0,4 0 0,-15 0 0,11 0 0,-6 0 0,11 0 0,-11 0 0,14 0 0,-8 0 0,14 0 0,-2 0 0,3 0 0,1 0 0,0 0 0,-5 0 0,4 0 0,-8 0 0,8 0 0,-12 0 0,6 0 0,-15 0 0,2 0 0,-8-4 0,0 3 0,4-3 0,1 4 0,4 0 0,4 0 0,-7 0 0,10 0 0,-6 0 0,13 0 0,0 0 0,5 0 0,0 0 0,-1 0 0,-7 0 0,5 0 0,-10 0 0,12 0 0,-4 0 0,5 0 0,0 0 0,-1 0 0,1 0 0,0 0 0,-1 0 0,1 0 0,0 0 0,-1 0 0,1 0 0,-5 0 0,4 0 0,-4 0 0,5 0 0,0 0 0,-1 4 0,5 1 0,-3 4 0,7 1 0,-8-1 0,-4 12 0,2-8 0,-3 8 0,6-12 0,-6 13 0,7-10 0,-6 10 0,13-13 0,0 0 0,0 0 0,0 0 0,0 1 0,0-1 0,0 0 0,0 0 0,5 1 0,0-1 0,0 0 0,3-4 0,-7 3 0,7-3 0,-7 5 0,3-1 0,-4 0 0,0 4 0,0-2 0,0 2 0,4-4 0,1 4 0,1-2 0,-2 10 0,-4-10 0,8 19 0,-6-14 0,6 7 0,-8-10 0,0-4 0,4 1 0,1-1 0,0 0 0,0 0 0,-5 1 0,4-1 0,-3 4 0,7-3 0,-7 12 0,3-3 0,-4 1 0,0 5 0,0-9 0,0 6 0,0-7 0,0 2 0,4-3 0,1 1 0,0-2 0,-1-4 0,-4-4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1:20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1480 24575,'9'0'0,"0"0"0,0 0 0,0 0 0,1 0 0,-1-5 0,0 0 0,4 0 0,-2-3 0,6 7 0,6-8 0,7 2 0,24-1 0,7 1 0,19-1-1187,-6 4 0,14 0 0,-11 2 1187,-22 2 0,1 0 0,37-2 0,17-1 0,-16-2 0,-36 0 0,-1-1 0,31-3 0,14-2 0,-15-1 0,-34 1 0,-1-2 0,18-4 0,9-3 0,-9 1 0,-19 6 0,-2-2 0,33-13 0,-6 1 0,-16 13 0,17-8 0,-55 16 0,16-7 0,-21 2 0,4 2 0,-11 5 0,3 4 3561,-3 0-3561,3-4 0,-7-1 0,10-13 0,-9 11 0,19-10 0,-15 12 0,15-17 0,-15 10 0,23-31 0,-21 25 0,25-30 0,-26 35 0,18-25 0,-19 26 0,10-23 0,-10 14 0,10-10 0,-14 11 0,6-3 0,-9 9 0,5-8 0,1 11 0,-1-15 0,-4 10 0,-1-7 0,1 9 0,0 0 0,-1 5 0,-4-5 0,0-4 0,0 2 0,4-6 0,-3 12 0,3-4 0,0 1 0,-3 2 0,7-6 0,-7 2 0,4 1 0,-5-4 0,0 8 0,4 0 0,1 2 0,0 3 0,-1-5 0,-4 1 0,0 0 0,0-1 0,0 1 0,0 0 0,0-1 0,0 1 0,0 0 0,0-5 0,4 0 0,-3-1 0,7-7 0,-3 7 0,9-12 0,-4 11 0,7-10 0,-10 15 0,5-7 0,-7 8 0,4 5 0,4 1 0,2-4 0,3 2 0,1-8 0,-1 1 0,0-2 0,-3 5 0,2 1 0,-11 9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35.5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37.7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618 703 24575,'0'-12'0,"-11"-11"0,3 8 0,-4-8 0,1 11 0,-1-5 0,-28-18 0,16 7 0,-15-2 0,16 3 0,8 18 0,-24-30 0,23 23 0,-12-12 0,16 16 0,0-6 0,0 5 0,-1-10 0,1 9 0,0-3 0,5 5 0,-3-1 0,3 1 0,0 0 0,-4 5 0,5 2 0,-1 0 0,-4-2 0,4 0 0,-5-4 0,0 5 0,0-6 0,0-1 0,0-4 0,-11-7 0,3-7 0,-4 5 0,1-2 0,15 15 0,-9 1 0,16 1 0,-10 9 0,10-3 0,-4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39.1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35 1747 24575,'-5'-12'0,"-2"6"0,0-5 0,2 4 0,5-5 0,0 0 0,0 0 0,-11-11 0,16-21 0,-8-15 0,20-7 0,-5 4 0,-3 28 0,17-46 0,-15 49 0,16-56 0,-20 64 0,-2-11 0,-5 22 0,0-5 0,0 3 0,6-9 0,0 10 0,1-10 0,-2 10 0,-5-10 0,0 9 0,0-3 0,0 5 0,0-1 0,0 1 0,0 0 0,0 0 0,0 0 0,-5 0 0,3-6 0,-11-13 0,-1-59 0,3 25 0,1 2 0,2 2 0,7 2-1035,-5-2 1035,6 11 0,0 10 0,6-11 0,0 12 0,6 4 0,-5-2 0,3 10 0,0-28 0,2 31 0,-3-17 0,-3 28 0,-1 1 0,1 6 1035,-4 6-1035,-4 0 0,-4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40.4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393 1328 24575,'-13'-12'0,"7"0"0,-5 0 0,4-5 0,0 3 0,2-3 0,-6 4 0,9 1 0,-9 0 0,5 5 0,0-3 0,-1 3 0,-15-27 0,18 17 0,-17-33 0,19 23 0,-14-20 0,14 15 0,-15-8 0,16 2 0,-15-11 0,8 19 0,-4-8 0,6 30 0,6-15 0,0 10 0,0-5 0,0 6 0,0 0 0,0 0 0,0 0 0,0-1 0,-5-4 0,-2-2 0,0-21 0,-3 12 0,3-12 0,-8 3 0,8 10 0,-6-5 0,11 9 0,-3 4 0,0-5 0,-5-13 0,-10-37 0,3 15 0,3-20 0,3 37 0,4 11 0,0 12 0,2 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41.7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254 1804 24575,'0'-13'0,"-5"-4"0,-7-7 0,4-2 0,-9 2 0,16-4 0,-4 8 0,5-9 0,-11-30 0,3 16 0,-10-18 0,6 5 0,0 26 0,-11-31 0,14 33 0,-21-52 0,22 46 0,-15-48 0,10 53 0,4-13 0,4 23 0,5 2 0,-6 10 0,5-4 0,-10 10 0,10-15 0,-4 8 0,5-21 0,0 14 0,0-23 0,0 21 0,0-32 0,0 31 0,5-21 0,-4 26 0,10-5 0,-10 6 0,4-5 0,-5 3 0,0-14 0,0 13 0,0-19 0,0 14 0,0-10 0,0 6 0,0-11 0,0 14 0,0-24 0,0 29 0,0-12 0,0 11 0,0-2 0,0 0 0,0-4 0,0 10 0,0-5 0,0-4 0,0 1 0,0-3 0,0 7 0,0 4 0,6 7 0,0-5 0,1 4 0,-7 0 0,-1-3 0,1 3 0,6-5 0,1 0 0,-2-11 0,0 8 0,2-8 0,10 11 0,-9 5 0,3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43.1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1551 24575,'0'-12'0,"5"0"0,-4-6 0,10-1 0,11-52 0,-4 23 0,0-1 0,0 0 0,1-7-1473,1 6 1473,5 0 0,10-24 0,11-11 0,-25 39 0,-2-1 0,-2-6 0,-1 6 0,-1 1 245,4-49-245,-11 62 0,13-41 0,-18 51 0,34 6 0,-25 19 1108,21 5-1108,-21-9 120,-5-10-120,-2-5 0,-5 3 0,6-3 0,0-22 0,-5 15 0,-2-32 0,-6 34 0,2-11 0,5 14 0,0 0 0,5 1 0,2 6 0,-1 0 0,0 0 0,-6 0 0,0 0 0,5 0 0,2-6 0,-1-1 0,0 0 0,-6 2 0,0 5 0,0 0 0,0 0 0,0 5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44.4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258 1692 24575,'0'-12'0,"0"0"0,0 0 0,0 0 0,0-1 0,0 1 0,0-21 0,-8-3 0,1-7 0,-10-7 0,-2 1 0,9 7 0,-14-50 0,21 17-1901,-10-8 0,0-1 1901,10 0-758,-7 1 0,0 8 758,8 40-89,-5-16 1,-2 2 88,2 17 0,-16-55 0,-6-8 0,19 35 0,2-1 0,-3 4 0,2 3 0,3-31 3416,10 51-3416,-8 5 1839,10 17-1839,-6 0 240,0 0-240,0 0 0,5 5 0,1 2 0,1 5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2T14:59:45.5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759 1662 24575,'0'-12'0,"-5"0"0,-2 0 0,1 0 0,-5 0 0,-14-35 0,2 21 0,-11-40 0,6 26 0,-5-23 0,7 20 0,-24-37 0,38 35-2449,-29-36 0,-2-9 2449,29 38 0,1 0 0,-28-36 0,0 6 0,18 19 0,1 16 0,16 34 0,6-10 0,-5 10 0,-2-5 4898,1 6-4898,0 0 0,6 0 0,0-1 0,-5 1 0,3 0 0,-8 0 0,-2-11 0,-2 3 0,-9-15 0,10 15 0,-5-14 0,11 20 0,-9-20 0,8 19 0,-9-19 0,5 20 0,-6-15 0,10 16 0,-8-10 0,14 9 0,-3-3 0,5 5 0,0 0 0,-5 0 0,-2-1 0,0 1 0,2 0 0,5 0 0,0 0 0,0 0 0,0 0 0,0 0 0,0 5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3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customXml" Target="../ink/ink45.xml"/><Relationship Id="rId17" Type="http://schemas.openxmlformats.org/officeDocument/2006/relationships/image" Target="../media/image43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39.png"/><Relationship Id="rId14" Type="http://schemas.openxmlformats.org/officeDocument/2006/relationships/customXml" Target="../ink/ink4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45.png"/><Relationship Id="rId4" Type="http://schemas.openxmlformats.org/officeDocument/2006/relationships/customXml" Target="../ink/ink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48.svg"/><Relationship Id="rId21" Type="http://schemas.openxmlformats.org/officeDocument/2006/relationships/image" Target="../media/image61.png"/><Relationship Id="rId7" Type="http://schemas.openxmlformats.org/officeDocument/2006/relationships/image" Target="../media/image52.svg"/><Relationship Id="rId12" Type="http://schemas.openxmlformats.org/officeDocument/2006/relationships/customXml" Target="../ink/ink51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image" Target="../media/image47.png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24" Type="http://schemas.openxmlformats.org/officeDocument/2006/relationships/customXml" Target="../ink/ink57.xml"/><Relationship Id="rId5" Type="http://schemas.openxmlformats.org/officeDocument/2006/relationships/image" Target="../media/image50.sv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10" Type="http://schemas.openxmlformats.org/officeDocument/2006/relationships/image" Target="../media/image55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6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BigInt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  <a:p>
            <a:endParaRPr lang="en-US" dirty="0"/>
          </a:p>
          <a:p>
            <a:r>
              <a:rPr lang="en-US" dirty="0"/>
              <a:t>Manipulating CSS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scores implementing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Refactoring our code: the DRY principle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C0B9-9D92-F3A7-CFAA-A72093B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1DDB-EDFC-CCF4-1F48-82DBD0B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classes</a:t>
            </a:r>
          </a:p>
          <a:p>
            <a:endParaRPr lang="en-US" dirty="0"/>
          </a:p>
          <a:p>
            <a:r>
              <a:rPr lang="en-US" dirty="0"/>
              <a:t>Handling an ‘esc’ keypress event</a:t>
            </a:r>
          </a:p>
        </p:txBody>
      </p:sp>
    </p:spTree>
    <p:extLst>
      <p:ext uri="{BB962C8B-B14F-4D97-AF65-F5344CB8AC3E}">
        <p14:creationId xmlns:p14="http://schemas.microsoft.com/office/powerpoint/2010/main" val="49373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F67-24A4-CE45-E899-85B2C041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and Events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3D0-8EBC-995E-6C66-2A9ED9C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 Game</a:t>
            </a:r>
          </a:p>
        </p:txBody>
      </p:sp>
    </p:spTree>
    <p:extLst>
      <p:ext uri="{BB962C8B-B14F-4D97-AF65-F5344CB8AC3E}">
        <p14:creationId xmlns:p14="http://schemas.microsoft.com/office/powerpoint/2010/main" val="2062026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5E6DD-E0F6-BB15-D9BF-962F0FA1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06"/>
            <a:ext cx="12192000" cy="5704821"/>
          </a:xfrm>
        </p:spPr>
      </p:pic>
    </p:spTree>
    <p:extLst>
      <p:ext uri="{BB962C8B-B14F-4D97-AF65-F5344CB8AC3E}">
        <p14:creationId xmlns:p14="http://schemas.microsoft.com/office/powerpoint/2010/main" val="188587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D41-A8F0-8906-A298-1A01955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C136-FCC0-0AAC-2DA5-7E60247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the dice</a:t>
            </a:r>
          </a:p>
          <a:p>
            <a:r>
              <a:rPr lang="en-US" dirty="0"/>
              <a:t>Switching the active player</a:t>
            </a:r>
          </a:p>
        </p:txBody>
      </p:sp>
    </p:spTree>
    <p:extLst>
      <p:ext uri="{BB962C8B-B14F-4D97-AF65-F5344CB8AC3E}">
        <p14:creationId xmlns:p14="http://schemas.microsoft.com/office/powerpoint/2010/main" val="5428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6E5-7419-D81F-DFCC-756A50E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works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2529020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A9DD-3B46-C492-DC13-6FCBE62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High-level overview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6326-417F-9BFB-4F4F-A25A419F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JS: </a:t>
            </a:r>
            <a:r>
              <a:rPr lang="en-US" dirty="0" err="1"/>
              <a:t>Js</a:t>
            </a:r>
            <a:r>
              <a:rPr lang="en-US" dirty="0"/>
              <a:t> is a high-level, object-oriented, multi-paradigm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560837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1C989-1422-93C7-4104-E3746B62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1251-65CC-9102-7C55-76A29FBA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An High-level overview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0E13-41EE-1ADD-DCCA-D7E5A36E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10515600" cy="49142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JS: </a:t>
            </a:r>
            <a:r>
              <a:rPr lang="en-US" dirty="0" err="1"/>
              <a:t>Js</a:t>
            </a:r>
            <a:r>
              <a:rPr lang="en-US" dirty="0"/>
              <a:t> is a high-level, object-oriented, multi-paradigm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JS is a </a:t>
            </a:r>
          </a:p>
          <a:p>
            <a:pPr marL="0" indent="0">
              <a:buNone/>
            </a:pPr>
            <a:r>
              <a:rPr lang="en-US" dirty="0"/>
              <a:t>	HIGH-LEVEL</a:t>
            </a:r>
          </a:p>
          <a:p>
            <a:pPr marL="0" indent="0">
              <a:buNone/>
            </a:pPr>
            <a:r>
              <a:rPr lang="en-US" dirty="0"/>
              <a:t>	PROTOTYPE-BASED </a:t>
            </a:r>
          </a:p>
          <a:p>
            <a:pPr marL="0" indent="0">
              <a:buNone/>
            </a:pPr>
            <a:r>
              <a:rPr lang="en-US" dirty="0"/>
              <a:t>	OBJECT-ORIENTED</a:t>
            </a:r>
          </a:p>
          <a:p>
            <a:pPr marL="0" indent="0">
              <a:buNone/>
            </a:pPr>
            <a:r>
              <a:rPr lang="en-US" dirty="0"/>
              <a:t>	MULTI-PARADIGM</a:t>
            </a:r>
          </a:p>
          <a:p>
            <a:pPr marL="0" indent="0">
              <a:buNone/>
            </a:pPr>
            <a:r>
              <a:rPr lang="en-US" dirty="0"/>
              <a:t>	INTERPRETED OR JUST-IN-TIME COMPILED</a:t>
            </a:r>
          </a:p>
          <a:p>
            <a:pPr marL="0" indent="0">
              <a:buNone/>
            </a:pPr>
            <a:r>
              <a:rPr lang="en-US" dirty="0"/>
              <a:t>	DYNAMIC</a:t>
            </a:r>
          </a:p>
          <a:p>
            <a:pPr marL="0" indent="0">
              <a:buNone/>
            </a:pPr>
            <a:r>
              <a:rPr lang="en-US" dirty="0"/>
              <a:t>	SINGLE-THREDED</a:t>
            </a:r>
          </a:p>
          <a:p>
            <a:pPr marL="0" indent="0">
              <a:buNone/>
            </a:pPr>
            <a:r>
              <a:rPr lang="en-US" dirty="0"/>
              <a:t>	GARBAGE-COLLECTED</a:t>
            </a:r>
          </a:p>
          <a:p>
            <a:pPr marL="0" indent="0">
              <a:buNone/>
            </a:pPr>
            <a:r>
              <a:rPr lang="en-US" dirty="0"/>
              <a:t>PROGRAMMING LANGUAGE WITH</a:t>
            </a:r>
          </a:p>
          <a:p>
            <a:pPr marL="0" indent="0">
              <a:buNone/>
            </a:pPr>
            <a:r>
              <a:rPr lang="en-US" dirty="0"/>
              <a:t>	FIRST-CLASS FUNTIONS	</a:t>
            </a:r>
          </a:p>
          <a:p>
            <a:pPr marL="0" indent="0">
              <a:buNone/>
            </a:pPr>
            <a:r>
              <a:rPr lang="en-US" dirty="0"/>
              <a:t>AND 	NON-BLOCKING EVENT LOOP CONCRRENCY MODEL.</a:t>
            </a:r>
          </a:p>
        </p:txBody>
      </p:sp>
    </p:spTree>
    <p:extLst>
      <p:ext uri="{BB962C8B-B14F-4D97-AF65-F5344CB8AC3E}">
        <p14:creationId xmlns:p14="http://schemas.microsoft.com/office/powerpoint/2010/main" val="1320196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1A9-7AC7-2C67-AA07-A422521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65125"/>
            <a:ext cx="3251200" cy="620984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High-level –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Garbage-collected –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Interpreted or just-in-time compiled –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Multi-paradigm –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Prototype-based object-oriented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First-class functions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Dynamic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Single-threaded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Non-blocking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C480-9841-9111-5155-5F0A3FBD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657" y="365125"/>
            <a:ext cx="7638143" cy="62098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C (</a:t>
            </a:r>
            <a:r>
              <a:rPr lang="en-US" sz="1000" dirty="0">
                <a:solidFill>
                  <a:srgbClr val="FF0000"/>
                </a:solidFill>
              </a:rPr>
              <a:t>Low Level Language: developer has to manage resources manually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Python, JS (</a:t>
            </a:r>
            <a:r>
              <a:rPr lang="en-US" sz="900" dirty="0">
                <a:solidFill>
                  <a:srgbClr val="FF0000"/>
                </a:solidFill>
              </a:rPr>
              <a:t>Developer does NOT have to worry, everything happens automatically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cleaning the memory so we don’t have to use.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covert to machine code.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Paradigm. An approach and mindset of structuring code, which will direct your coding style and technique.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Procedural programming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Object-oriented programming (OOP)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programming (FP)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Inherits methods from prototype.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Array.protype.push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Arr.push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In a language with first-class functions, functions are simply treated as variables. We can pass them into other functions, and return them from functions.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const modal = () =&gt;{console.log(‘hello’)}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030A0"/>
                </a:solidFill>
              </a:rPr>
              <a:t>Button.addEventListner</a:t>
            </a:r>
            <a:r>
              <a:rPr lang="en-US" sz="1400" dirty="0">
                <a:solidFill>
                  <a:srgbClr val="7030A0"/>
                </a:solidFill>
              </a:rPr>
              <a:t>(‘</a:t>
            </a:r>
            <a:r>
              <a:rPr lang="en-US" sz="1400" dirty="0" err="1">
                <a:solidFill>
                  <a:srgbClr val="7030A0"/>
                </a:solidFill>
              </a:rPr>
              <a:t>click’,modal</a:t>
            </a:r>
            <a:r>
              <a:rPr lang="en-US" sz="14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*Passing a function into another function as an argument: First class functions!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No data type definitions. Types becomes known at runtime.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Data type of variable is automatically changed.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Concurrency Model: JS engine handles multiple tasks happing at the same 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JS runs in one single thread, so it can only do one thing at a 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*it would block the single thread but we want non-blocking behavior!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By using an </a:t>
            </a:r>
            <a:r>
              <a:rPr lang="en-US" sz="1400" b="1" dirty="0">
                <a:solidFill>
                  <a:srgbClr val="C00000"/>
                </a:solidFill>
              </a:rPr>
              <a:t>event loop </a:t>
            </a:r>
            <a:r>
              <a:rPr lang="en-US" sz="1400" dirty="0">
                <a:solidFill>
                  <a:srgbClr val="C00000"/>
                </a:solidFill>
              </a:rPr>
              <a:t> takes long running tasks, executes them in the “background” and puts them back in the main thread once they are finished.</a:t>
            </a: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17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247D-C823-D683-A6BB-B21EDF55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086"/>
            <a:ext cx="10515600" cy="5581877"/>
          </a:xfrm>
        </p:spPr>
        <p:txBody>
          <a:bodyPr/>
          <a:lstStyle/>
          <a:p>
            <a:r>
              <a:rPr lang="en-US" dirty="0"/>
              <a:t>Scoping in 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69824F-621D-5F62-B3E1-08DF2FE50393}"/>
              </a:ext>
            </a:extLst>
          </p:cNvPr>
          <p:cNvSpPr/>
          <p:nvPr/>
        </p:nvSpPr>
        <p:spPr>
          <a:xfrm>
            <a:off x="8984343" y="1538514"/>
            <a:ext cx="2104571" cy="3817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F915A-6FDA-48FB-F392-BDEA1EA0F7B6}"/>
              </a:ext>
            </a:extLst>
          </p:cNvPr>
          <p:cNvSpPr/>
          <p:nvPr/>
        </p:nvSpPr>
        <p:spPr>
          <a:xfrm>
            <a:off x="6096000" y="1477395"/>
            <a:ext cx="2104571" cy="3817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0C9F-D253-44C5-2A0D-C8A81A007CAE}"/>
              </a:ext>
            </a:extLst>
          </p:cNvPr>
          <p:cNvSpPr txBox="1"/>
          <p:nvPr/>
        </p:nvSpPr>
        <p:spPr>
          <a:xfrm>
            <a:off x="6357257" y="5545016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E16AF-A811-27D5-8113-31BB2D3BF3B4}"/>
              </a:ext>
            </a:extLst>
          </p:cNvPr>
          <p:cNvSpPr txBox="1"/>
          <p:nvPr/>
        </p:nvSpPr>
        <p:spPr>
          <a:xfrm>
            <a:off x="9579429" y="55817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EA9D4-0B0A-15D7-B8A7-74907B2D5A38}"/>
              </a:ext>
            </a:extLst>
          </p:cNvPr>
          <p:cNvSpPr txBox="1"/>
          <p:nvPr/>
        </p:nvSpPr>
        <p:spPr>
          <a:xfrm>
            <a:off x="3291386" y="3123976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context</a:t>
            </a:r>
          </a:p>
          <a:p>
            <a:r>
              <a:rPr lang="en-US" dirty="0"/>
              <a:t>Where our code is executed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F006F-63EF-E70A-CEE0-9118C56262A2}"/>
              </a:ext>
            </a:extLst>
          </p:cNvPr>
          <p:cNvSpPr txBox="1"/>
          <p:nvPr/>
        </p:nvSpPr>
        <p:spPr>
          <a:xfrm>
            <a:off x="9579429" y="344722"/>
            <a:ext cx="255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 memory</a:t>
            </a:r>
          </a:p>
          <a:p>
            <a:r>
              <a:rPr lang="en-US" dirty="0"/>
              <a:t>Where objects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1FD296-B1E9-E0E4-CC95-962B4D345AFC}"/>
                  </a:ext>
                </a:extLst>
              </p14:cNvPr>
              <p14:cNvContentPartPr/>
              <p14:nvPr/>
            </p14:nvContentPartPr>
            <p14:xfrm>
              <a:off x="4917994" y="2439903"/>
              <a:ext cx="1092240" cy="72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1FD296-B1E9-E0E4-CC95-962B4D345A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9354" y="2430903"/>
                <a:ext cx="110988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75FD2-49B2-9F46-3681-5DA3ACC888BF}"/>
                  </a:ext>
                </a:extLst>
              </p14:cNvPr>
              <p14:cNvContentPartPr/>
              <p14:nvPr/>
            </p14:nvContentPartPr>
            <p14:xfrm>
              <a:off x="10824154" y="991983"/>
              <a:ext cx="391320" cy="514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75FD2-49B2-9F46-3681-5DA3ACC88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5514" y="983343"/>
                <a:ext cx="40896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353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6D1-CEC5-218D-A18E-82FDF897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960"/>
            <a:ext cx="10515600" cy="5567003"/>
          </a:xfrm>
        </p:spPr>
        <p:txBody>
          <a:bodyPr/>
          <a:lstStyle/>
          <a:p>
            <a:r>
              <a:rPr lang="en-US" dirty="0"/>
              <a:t>Compilation : Entire code is converted in machine code at once, and written to a binary file that can be executed by a computer.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Interpretation: Interpreter runs through the source code and executes it line by line.</a:t>
            </a:r>
          </a:p>
          <a:p>
            <a:r>
              <a:rPr lang="en-US" dirty="0"/>
              <a:t>Just-in-time compilation: Entire code is converted into machine code at once, then executed immediately.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23D25-B14C-F824-BB0A-81995E9A61CB}"/>
                  </a:ext>
                </a:extLst>
              </p14:cNvPr>
              <p14:cNvContentPartPr/>
              <p14:nvPr/>
            </p14:nvContentPartPr>
            <p14:xfrm>
              <a:off x="-1582526" y="56745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23D25-B14C-F824-BB0A-81995E9A6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91526" y="56658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DB248E-C9F7-1547-93B7-4B2ABE81A7DB}"/>
                  </a:ext>
                </a:extLst>
              </p14:cNvPr>
              <p14:cNvContentPartPr/>
              <p14:nvPr/>
            </p14:nvContentPartPr>
            <p14:xfrm>
              <a:off x="-348806" y="79794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DB248E-C9F7-1547-93B7-4B2ABE81A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7806" y="7889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CFE6929-F0EF-07B9-10D5-17EF8F775DEB}"/>
              </a:ext>
            </a:extLst>
          </p:cNvPr>
          <p:cNvSpPr/>
          <p:nvPr/>
        </p:nvSpPr>
        <p:spPr>
          <a:xfrm>
            <a:off x="1567543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2F87EDE-445B-04A6-ED81-313A1E2A747F}"/>
              </a:ext>
            </a:extLst>
          </p:cNvPr>
          <p:cNvSpPr/>
          <p:nvPr/>
        </p:nvSpPr>
        <p:spPr>
          <a:xfrm>
            <a:off x="5027440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 file:</a:t>
            </a:r>
          </a:p>
          <a:p>
            <a:pPr algn="ctr"/>
            <a:r>
              <a:rPr lang="en-US" dirty="0"/>
              <a:t>Machine code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E186B02-446A-FDD9-1603-5D1979E04104}"/>
              </a:ext>
            </a:extLst>
          </p:cNvPr>
          <p:cNvSpPr/>
          <p:nvPr/>
        </p:nvSpPr>
        <p:spPr>
          <a:xfrm>
            <a:off x="8487337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running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57AAD-A126-0F8A-4588-8F22FE79A9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35086" y="1944914"/>
            <a:ext cx="189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A9358-C840-73E2-B681-E834E44986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594983" y="1944914"/>
            <a:ext cx="189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72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48C2-D8FE-8A84-86FD-037DE92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and TDZ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ECB7-6E57-C7C6-6839-2A176C7A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9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4CB4-B4A0-5D55-E9FF-CCE18C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7F07-AAB9-F06A-54D2-8DCEF75B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keyworde</a:t>
            </a:r>
            <a:r>
              <a:rPr lang="en-US" dirty="0"/>
              <a:t>: Special variable that is created for every execution context. Takes the value of the “owner” of the function in which the this keyword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not static. It depends on how the function is called, and its value is only assigned when the function is actually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==&gt; this </a:t>
            </a:r>
            <a:r>
              <a:rPr lang="en-US" dirty="0">
                <a:sym typeface="Wingdings" panose="05000000000000000000" pitchFamily="2" charset="2"/>
              </a:rPr>
              <a:t>&lt;Object that is calling the method)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Simple function call  this = undefined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Arrow functions  this = &lt;this of surrounding function (lexical this)&gt;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Event </a:t>
            </a:r>
            <a:r>
              <a:rPr lang="en-US" dirty="0" err="1">
                <a:sym typeface="Wingdings" panose="05000000000000000000" pitchFamily="2" charset="2"/>
              </a:rPr>
              <a:t>listerner</a:t>
            </a:r>
            <a:r>
              <a:rPr lang="en-US" dirty="0">
                <a:sym typeface="Wingdings" panose="05000000000000000000" pitchFamily="2" charset="2"/>
              </a:rPr>
              <a:t>  this = &lt;DOM element that the handler is attached to&gt;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9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BD8C-CC6B-F656-F15A-E77A8BC0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FF44-2A9A-AB9A-303E-ADB35C7D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Functions vs Arrow Function</a:t>
            </a:r>
          </a:p>
          <a:p>
            <a:endParaRPr lang="en-US" dirty="0"/>
          </a:p>
          <a:p>
            <a:r>
              <a:rPr lang="en-US" dirty="0"/>
              <a:t>Primitive's vs objects (Primitives vs reference type)</a:t>
            </a:r>
          </a:p>
        </p:txBody>
      </p:sp>
    </p:spTree>
    <p:extLst>
      <p:ext uri="{BB962C8B-B14F-4D97-AF65-F5344CB8AC3E}">
        <p14:creationId xmlns:p14="http://schemas.microsoft.com/office/powerpoint/2010/main" val="1495707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756FA3-41D1-AC4B-8B4D-989E1CDEBED3}"/>
              </a:ext>
            </a:extLst>
          </p:cNvPr>
          <p:cNvSpPr/>
          <p:nvPr/>
        </p:nvSpPr>
        <p:spPr>
          <a:xfrm>
            <a:off x="4441371" y="1567543"/>
            <a:ext cx="1770743" cy="36866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FDD489-3C94-6019-5E3F-7F1C1FEEEB7D}"/>
              </a:ext>
            </a:extLst>
          </p:cNvPr>
          <p:cNvSpPr/>
          <p:nvPr/>
        </p:nvSpPr>
        <p:spPr>
          <a:xfrm>
            <a:off x="6560457" y="1567543"/>
            <a:ext cx="1770743" cy="36866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2AB9D-BB93-8BDC-6A5C-9F2FEF953CFE}"/>
              </a:ext>
            </a:extLst>
          </p:cNvPr>
          <p:cNvSpPr txBox="1"/>
          <p:nvPr/>
        </p:nvSpPr>
        <p:spPr>
          <a:xfrm>
            <a:off x="4601029" y="5660571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0D8E7-FA65-71E7-AA15-09516E1AB056}"/>
              </a:ext>
            </a:extLst>
          </p:cNvPr>
          <p:cNvSpPr txBox="1"/>
          <p:nvPr/>
        </p:nvSpPr>
        <p:spPr>
          <a:xfrm>
            <a:off x="6937323" y="566057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A8A9-656B-0754-A74A-2762CF321A4D}"/>
              </a:ext>
            </a:extLst>
          </p:cNvPr>
          <p:cNvSpPr txBox="1"/>
          <p:nvPr/>
        </p:nvSpPr>
        <p:spPr>
          <a:xfrm>
            <a:off x="1494972" y="2307771"/>
            <a:ext cx="1460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bigInt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82C44-CCF3-5909-EEBB-6F5DF6EB57F5}"/>
              </a:ext>
            </a:extLst>
          </p:cNvPr>
          <p:cNvSpPr txBox="1"/>
          <p:nvPr/>
        </p:nvSpPr>
        <p:spPr>
          <a:xfrm>
            <a:off x="9681029" y="2123104"/>
            <a:ext cx="1727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more…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4956E4-E5EE-735C-6B26-89FE7BD41C70}"/>
                  </a:ext>
                </a:extLst>
              </p14:cNvPr>
              <p14:cNvContentPartPr/>
              <p14:nvPr/>
            </p14:nvContentPartPr>
            <p14:xfrm>
              <a:off x="2815234" y="3353943"/>
              <a:ext cx="2172240" cy="57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4956E4-E5EE-735C-6B26-89FE7BD41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234" y="3344943"/>
                <a:ext cx="21898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040A23-7621-9FA1-DE31-F9E765F33E9F}"/>
                  </a:ext>
                </a:extLst>
              </p14:cNvPr>
              <p14:cNvContentPartPr/>
              <p14:nvPr/>
            </p14:nvContentPartPr>
            <p14:xfrm>
              <a:off x="7484434" y="2908263"/>
              <a:ext cx="2239920" cy="136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040A23-7621-9FA1-DE31-F9E765F33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5794" y="2899263"/>
                <a:ext cx="2257560" cy="1383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C6B34C-FEAC-2206-EE5F-9E3043F7D7D2}"/>
              </a:ext>
            </a:extLst>
          </p:cNvPr>
          <p:cNvSpPr txBox="1"/>
          <p:nvPr/>
        </p:nvSpPr>
        <p:spPr>
          <a:xfrm>
            <a:off x="1016000" y="5355771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098EE-8A5E-F29D-031D-E688925EBAF6}"/>
              </a:ext>
            </a:extLst>
          </p:cNvPr>
          <p:cNvSpPr txBox="1"/>
          <p:nvPr/>
        </p:nvSpPr>
        <p:spPr>
          <a:xfrm>
            <a:off x="9816523" y="4394625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30532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FDB-DD39-1A07-9E39-088C16F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Structures, Modern Operators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F560-A811-A3D3-4AC5-E1E7C609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Destructing Arrays</a:t>
            </a:r>
          </a:p>
          <a:p>
            <a:r>
              <a:rPr lang="en-US" dirty="0"/>
              <a:t>Destructing Objects</a:t>
            </a:r>
          </a:p>
          <a:p>
            <a:r>
              <a:rPr lang="en-US" dirty="0"/>
              <a:t>Short circuiting (&amp;&amp; and ||)</a:t>
            </a:r>
          </a:p>
          <a:p>
            <a:r>
              <a:rPr lang="en-US" dirty="0" err="1"/>
              <a:t>Nullish</a:t>
            </a:r>
            <a:r>
              <a:rPr lang="en-US" dirty="0"/>
              <a:t> operator</a:t>
            </a:r>
          </a:p>
          <a:p>
            <a:r>
              <a:rPr lang="en-US" dirty="0"/>
              <a:t>Logical assignment operators</a:t>
            </a:r>
          </a:p>
          <a:p>
            <a:r>
              <a:rPr lang="en-US" dirty="0"/>
              <a:t>Looping Arrays: The For-of loop</a:t>
            </a:r>
          </a:p>
          <a:p>
            <a:r>
              <a:rPr lang="en-US" dirty="0"/>
              <a:t>Enhanced object Literals</a:t>
            </a:r>
          </a:p>
          <a:p>
            <a:r>
              <a:rPr lang="en-US" dirty="0"/>
              <a:t>Optional chaining (.?)</a:t>
            </a:r>
          </a:p>
          <a:p>
            <a:r>
              <a:rPr lang="en-US" dirty="0"/>
              <a:t>Looping objects: object keys, values and entries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Maps: Fundamentals</a:t>
            </a:r>
          </a:p>
          <a:p>
            <a:r>
              <a:rPr lang="en-US" dirty="0"/>
              <a:t>Maps: Iteration</a:t>
            </a:r>
          </a:p>
        </p:txBody>
      </p:sp>
    </p:spTree>
    <p:extLst>
      <p:ext uri="{BB962C8B-B14F-4D97-AF65-F5344CB8AC3E}">
        <p14:creationId xmlns:p14="http://schemas.microsoft.com/office/powerpoint/2010/main" val="1883674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806A-3C59-F87F-1893-45345EC9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4137"/>
          </a:xfrm>
        </p:spPr>
        <p:txBody>
          <a:bodyPr/>
          <a:lstStyle/>
          <a:p>
            <a:r>
              <a:rPr lang="en-US" dirty="0"/>
              <a:t>Sources of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81F71-D226-C46B-0D76-7EAC761687ED}"/>
              </a:ext>
            </a:extLst>
          </p:cNvPr>
          <p:cNvSpPr txBox="1"/>
          <p:nvPr/>
        </p:nvSpPr>
        <p:spPr>
          <a:xfrm>
            <a:off x="1078606" y="1563589"/>
            <a:ext cx="10988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From the program itself: Data written directly in source code (e.g. status message)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the UI: Data input from the user or data written in DOM (e.g. tasks in </a:t>
            </a:r>
            <a:r>
              <a:rPr lang="en-US" dirty="0" err="1"/>
              <a:t>todo</a:t>
            </a:r>
            <a:r>
              <a:rPr lang="en-US" dirty="0"/>
              <a:t> app)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external Sources: Data fetched from example from web API(Application Programming Interface)e.g. recipe objects (JSON data format example)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6E6E80-8049-AA7E-3036-133CB9C0B71C}"/>
              </a:ext>
            </a:extLst>
          </p:cNvPr>
          <p:cNvGrpSpPr/>
          <p:nvPr/>
        </p:nvGrpSpPr>
        <p:grpSpPr>
          <a:xfrm>
            <a:off x="4455134" y="2561286"/>
            <a:ext cx="1856470" cy="1145284"/>
            <a:chOff x="4455134" y="2561286"/>
            <a:chExt cx="1856470" cy="1145284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A99BDDCC-166E-B754-40E1-CD6AE1AA6DDE}"/>
                </a:ext>
              </a:extLst>
            </p:cNvPr>
            <p:cNvSpPr/>
            <p:nvPr/>
          </p:nvSpPr>
          <p:spPr>
            <a:xfrm>
              <a:off x="5087155" y="2561286"/>
              <a:ext cx="592428" cy="775952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8E952B-95DD-70A9-3632-5612ADDDD21E}"/>
                </a:ext>
              </a:extLst>
            </p:cNvPr>
            <p:cNvSpPr txBox="1"/>
            <p:nvPr/>
          </p:nvSpPr>
          <p:spPr>
            <a:xfrm>
              <a:off x="4455134" y="3337238"/>
              <a:ext cx="185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 of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79F15A-73E8-954C-37BB-6D3F45C160EC}"/>
              </a:ext>
            </a:extLst>
          </p:cNvPr>
          <p:cNvGrpSpPr/>
          <p:nvPr/>
        </p:nvGrpSpPr>
        <p:grpSpPr>
          <a:xfrm>
            <a:off x="4455134" y="3706570"/>
            <a:ext cx="1574342" cy="1145284"/>
            <a:chOff x="4455134" y="2561286"/>
            <a:chExt cx="1574342" cy="1145284"/>
          </a:xfrm>
        </p:grpSpPr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9211C836-BDBB-4EB0-94DB-69CFC77056A4}"/>
                </a:ext>
              </a:extLst>
            </p:cNvPr>
            <p:cNvSpPr/>
            <p:nvPr/>
          </p:nvSpPr>
          <p:spPr>
            <a:xfrm>
              <a:off x="5087155" y="2561286"/>
              <a:ext cx="592428" cy="775952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D6A11-A7EA-F1A6-BC40-7F20DDFF3BDB}"/>
                </a:ext>
              </a:extLst>
            </p:cNvPr>
            <p:cNvSpPr txBox="1"/>
            <p:nvPr/>
          </p:nvSpPr>
          <p:spPr>
            <a:xfrm>
              <a:off x="4455134" y="3337238"/>
              <a:ext cx="1574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structure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8AEB8D-8932-D427-C76A-A2C9B769586D}"/>
              </a:ext>
            </a:extLst>
          </p:cNvPr>
          <p:cNvSpPr txBox="1"/>
          <p:nvPr/>
        </p:nvSpPr>
        <p:spPr>
          <a:xfrm>
            <a:off x="3649754" y="5623389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 or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87DF5-4C11-4996-1A88-BD37AE55AE6D}"/>
              </a:ext>
            </a:extLst>
          </p:cNvPr>
          <p:cNvSpPr txBox="1"/>
          <p:nvPr/>
        </p:nvSpPr>
        <p:spPr>
          <a:xfrm>
            <a:off x="5679583" y="5627806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or Maps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D1226-312D-0D1F-305E-E3C9DB92B92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382711" y="4851854"/>
            <a:ext cx="859594" cy="77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011A1B-B804-09B2-314F-22CEFFB10E5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242305" y="4851854"/>
            <a:ext cx="1296873" cy="77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2EB084-FF0D-68D0-6F56-E197AD6FF14F}"/>
              </a:ext>
            </a:extLst>
          </p:cNvPr>
          <p:cNvSpPr txBox="1"/>
          <p:nvPr/>
        </p:nvSpPr>
        <p:spPr>
          <a:xfrm>
            <a:off x="3423442" y="5017479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5C4B-C0AA-B0ED-4FF0-7F4B818621D3}"/>
              </a:ext>
            </a:extLst>
          </p:cNvPr>
          <p:cNvSpPr txBox="1"/>
          <p:nvPr/>
        </p:nvSpPr>
        <p:spPr>
          <a:xfrm>
            <a:off x="5946386" y="4925079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Key/Value List (Keys allow us to describe values)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0A5CA-2A3C-3F98-8BF9-65D964D328C5}"/>
              </a:ext>
            </a:extLst>
          </p:cNvPr>
          <p:cNvSpPr txBox="1"/>
          <p:nvPr/>
        </p:nvSpPr>
        <p:spPr>
          <a:xfrm>
            <a:off x="656823" y="3429000"/>
            <a:ext cx="172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BUILT-IN:</a:t>
            </a:r>
          </a:p>
          <a:p>
            <a:r>
              <a:rPr lang="en-US" dirty="0" err="1"/>
              <a:t>WeakMap</a:t>
            </a:r>
            <a:endParaRPr lang="en-US" dirty="0"/>
          </a:p>
          <a:p>
            <a:r>
              <a:rPr lang="en-US" dirty="0" err="1"/>
              <a:t>WeakSet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Non-Built IN: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2938899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318A-CFF4-D145-898C-37D11AF2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 </a:t>
            </a:r>
            <a:r>
              <a:rPr lang="en-US" b="1" dirty="0">
                <a:solidFill>
                  <a:srgbClr val="FF0000"/>
                </a:solidFill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BCD1-84F7-DB99-C117-CF92BB08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when you need ordered list of values (might contain duplicates)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when you need to work with </a:t>
            </a:r>
            <a:r>
              <a:rPr lang="en-US" b="1" dirty="0">
                <a:solidFill>
                  <a:srgbClr val="FF0000"/>
                </a:solidFill>
              </a:rPr>
              <a:t>unique values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Use when you need to manipulate data.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when </a:t>
            </a:r>
            <a:r>
              <a:rPr lang="en-US" b="1" dirty="0">
                <a:solidFill>
                  <a:srgbClr val="FF0000"/>
                </a:solidFill>
              </a:rPr>
              <a:t>high-performance</a:t>
            </a:r>
            <a:r>
              <a:rPr lang="en-US" dirty="0">
                <a:solidFill>
                  <a:srgbClr val="FF0000"/>
                </a:solidFill>
              </a:rPr>
              <a:t> is really important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to </a:t>
            </a:r>
            <a:r>
              <a:rPr lang="en-US" b="1" dirty="0">
                <a:solidFill>
                  <a:srgbClr val="FF0000"/>
                </a:solidFill>
              </a:rPr>
              <a:t>remove duplicates</a:t>
            </a:r>
            <a:r>
              <a:rPr lang="en-US" dirty="0">
                <a:solidFill>
                  <a:srgbClr val="FF0000"/>
                </a:solidFill>
              </a:rPr>
              <a:t> from arrays.</a:t>
            </a:r>
          </a:p>
        </p:txBody>
      </p:sp>
    </p:spTree>
    <p:extLst>
      <p:ext uri="{BB962C8B-B14F-4D97-AF65-F5344CB8AC3E}">
        <p14:creationId xmlns:p14="http://schemas.microsoft.com/office/powerpoint/2010/main" val="2090561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C0ED4-26B5-7B4D-BAF1-8D9BCF2A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815-6552-707E-7D06-D5AC3D9D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vs </a:t>
            </a:r>
            <a:r>
              <a:rPr lang="en-US" b="1" dirty="0">
                <a:solidFill>
                  <a:srgbClr val="FF0000"/>
                </a:solidFill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FFA9-F119-2624-C636-A3369DAE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6" y="1960562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”traditional” key/value store.</a:t>
            </a:r>
          </a:p>
          <a:p>
            <a:pPr marL="0" indent="0">
              <a:buNone/>
            </a:pPr>
            <a:r>
              <a:rPr lang="en-US" dirty="0"/>
              <a:t>Easier to write and access values with . And [].</a:t>
            </a:r>
          </a:p>
          <a:p>
            <a:pPr marL="0" indent="0">
              <a:buNone/>
            </a:pPr>
            <a:r>
              <a:rPr lang="en-US" dirty="0"/>
              <a:t>Use when you need to include functions (methods)</a:t>
            </a:r>
          </a:p>
          <a:p>
            <a:pPr marL="0" indent="0">
              <a:buNone/>
            </a:pPr>
            <a:r>
              <a:rPr lang="en-US" dirty="0"/>
              <a:t>Use when working with JSON(can convert to map)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BA49E3-428A-BA67-F64F-0E4466B7BD2F}"/>
              </a:ext>
            </a:extLst>
          </p:cNvPr>
          <p:cNvSpPr txBox="1">
            <a:spLocks/>
          </p:cNvSpPr>
          <p:nvPr/>
        </p:nvSpPr>
        <p:spPr>
          <a:xfrm>
            <a:off x="5936086" y="1825625"/>
            <a:ext cx="6067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Better performance.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Keys can have any data type.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Easy to iterate.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Easy to compute size.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when you simply need to map key to values.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when you need keys that are not strings.</a:t>
            </a:r>
          </a:p>
        </p:txBody>
      </p:sp>
    </p:spTree>
    <p:extLst>
      <p:ext uri="{BB962C8B-B14F-4D97-AF65-F5344CB8AC3E}">
        <p14:creationId xmlns:p14="http://schemas.microsoft.com/office/powerpoint/2010/main" val="3582808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45C93-6A01-FE66-1D7A-C1A85BF1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425D-6CFF-6FB6-0B23-04FFB71B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66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– 1</a:t>
            </a:r>
            <a:br>
              <a:rPr lang="en-US" dirty="0"/>
            </a:br>
            <a:r>
              <a:rPr lang="en-US" dirty="0"/>
              <a:t>Part – 2</a:t>
            </a:r>
            <a:br>
              <a:rPr lang="en-US" dirty="0"/>
            </a:br>
            <a:r>
              <a:rPr lang="en-US" dirty="0"/>
              <a:t>Part – 3 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678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BFE4-07BC-9C07-4FF1-72703A19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FE4C-A5AB-CF5C-B0EF-6872E50F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661"/>
          </a:xfrm>
        </p:spPr>
        <p:txBody>
          <a:bodyPr>
            <a:normAutofit/>
          </a:bodyPr>
          <a:lstStyle/>
          <a:p>
            <a:r>
              <a:rPr lang="en-US" dirty="0"/>
              <a:t>A closer look at 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Passing Arguments works:</a:t>
            </a:r>
            <a:br>
              <a:rPr lang="en-US" dirty="0"/>
            </a:br>
            <a:r>
              <a:rPr lang="en-US" dirty="0"/>
              <a:t>Value vs Reference</a:t>
            </a:r>
            <a:br>
              <a:rPr lang="en-US" dirty="0"/>
            </a:br>
            <a:r>
              <a:rPr lang="en-US" dirty="0"/>
              <a:t>First-class and Higher-order functions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173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5486D-E0D6-140B-5D48-1730B256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2372-FBB2-0C6B-9CA6-91476A08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First-class and Higher-order 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78A4-A0FE-DF3E-AA91-AB0342F8CD08}"/>
              </a:ext>
            </a:extLst>
          </p:cNvPr>
          <p:cNvSpPr txBox="1"/>
          <p:nvPr/>
        </p:nvSpPr>
        <p:spPr>
          <a:xfrm>
            <a:off x="321972" y="1017431"/>
            <a:ext cx="51325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First-Class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treats functions as </a:t>
            </a:r>
            <a:r>
              <a:rPr lang="en-US" b="1" dirty="0"/>
              <a:t>first-class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functions are </a:t>
            </a:r>
            <a:r>
              <a:rPr lang="en-US" b="1" dirty="0"/>
              <a:t>simply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are just another </a:t>
            </a:r>
            <a:r>
              <a:rPr lang="en-US" b="1" dirty="0"/>
              <a:t>‘type” of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Store functions in variables or properties:</a:t>
            </a:r>
          </a:p>
          <a:p>
            <a:r>
              <a:rPr lang="en-US" dirty="0"/>
              <a:t>const add =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 a + b;</a:t>
            </a:r>
          </a:p>
          <a:p>
            <a:r>
              <a:rPr lang="en-US" dirty="0">
                <a:sym typeface="Wingdings" pitchFamily="2" charset="2"/>
              </a:rPr>
              <a:t>const counter ={</a:t>
            </a:r>
          </a:p>
          <a:p>
            <a:r>
              <a:rPr lang="en-US" dirty="0">
                <a:sym typeface="Wingdings" pitchFamily="2" charset="2"/>
              </a:rPr>
              <a:t>value:23,</a:t>
            </a:r>
          </a:p>
          <a:p>
            <a:r>
              <a:rPr lang="en-US" dirty="0">
                <a:sym typeface="Wingdings" pitchFamily="2" charset="2"/>
              </a:rPr>
              <a:t>Inc: function() {</a:t>
            </a:r>
            <a:r>
              <a:rPr lang="en-US" dirty="0" err="1">
                <a:sym typeface="Wingdings" pitchFamily="2" charset="2"/>
              </a:rPr>
              <a:t>this.value</a:t>
            </a:r>
            <a:r>
              <a:rPr lang="en-US" dirty="0">
                <a:sym typeface="Wingdings" pitchFamily="2" charset="2"/>
              </a:rPr>
              <a:t>++;}</a:t>
            </a: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ym typeface="Wingdings" pitchFamily="2" charset="2"/>
              </a:rPr>
              <a:t>Pass functions as arguments to OTHER functions:</a:t>
            </a:r>
          </a:p>
          <a:p>
            <a:r>
              <a:rPr lang="en-US" dirty="0">
                <a:sym typeface="Wingdings" pitchFamily="2" charset="2"/>
              </a:rPr>
              <a:t>const greet = ()  </a:t>
            </a:r>
            <a:r>
              <a:rPr lang="en-US" dirty="0" err="1">
                <a:sym typeface="Wingdings" pitchFamily="2" charset="2"/>
              </a:rPr>
              <a:t>console.log</a:t>
            </a:r>
            <a:r>
              <a:rPr lang="en-US" dirty="0">
                <a:sym typeface="Wingdings" pitchFamily="2" charset="2"/>
              </a:rPr>
              <a:t>(‘Hello Ram’);</a:t>
            </a:r>
          </a:p>
          <a:p>
            <a:r>
              <a:rPr lang="en-US" dirty="0" err="1">
                <a:sym typeface="Wingdings" pitchFamily="2" charset="2"/>
              </a:rPr>
              <a:t>btnClose.addEventListener</a:t>
            </a:r>
            <a:r>
              <a:rPr lang="en-US" dirty="0">
                <a:sym typeface="Wingdings" pitchFamily="2" charset="2"/>
              </a:rPr>
              <a:t>(‘</a:t>
            </a:r>
            <a:r>
              <a:rPr lang="en-US" dirty="0" err="1">
                <a:sym typeface="Wingdings" pitchFamily="2" charset="2"/>
              </a:rPr>
              <a:t>click’,greet</a:t>
            </a:r>
            <a:r>
              <a:rPr lang="en-US" dirty="0">
                <a:sym typeface="Wingdings" pitchFamily="2" charset="2"/>
              </a:rPr>
              <a:t>);</a:t>
            </a: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ym typeface="Wingdings" pitchFamily="2" charset="2"/>
              </a:rPr>
              <a:t>Return functions FROM functions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ym typeface="Wingdings" pitchFamily="2" charset="2"/>
              </a:rPr>
              <a:t>Call methods on functions:</a:t>
            </a:r>
          </a:p>
          <a:p>
            <a:r>
              <a:rPr lang="en-US" dirty="0" err="1">
                <a:sym typeface="Wingdings" pitchFamily="2" charset="2"/>
              </a:rPr>
              <a:t>Counter.inc.bind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someOtherObject</a:t>
            </a:r>
            <a:r>
              <a:rPr lang="en-US" dirty="0">
                <a:sym typeface="Wingdings" pitchFamily="2" charset="2"/>
              </a:rPr>
              <a:t>);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B346B-9DF4-D6D3-17EF-7107DB7419D9}"/>
              </a:ext>
            </a:extLst>
          </p:cNvPr>
          <p:cNvSpPr txBox="1"/>
          <p:nvPr/>
        </p:nvSpPr>
        <p:spPr>
          <a:xfrm>
            <a:off x="5719793" y="1017431"/>
            <a:ext cx="62575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Higher-Order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that </a:t>
            </a:r>
            <a:r>
              <a:rPr lang="en-US" b="1" dirty="0"/>
              <a:t>receives </a:t>
            </a:r>
            <a:r>
              <a:rPr lang="en-US" dirty="0"/>
              <a:t>another function as an argument, that </a:t>
            </a:r>
            <a:r>
              <a:rPr lang="en-US" b="1" dirty="0"/>
              <a:t>returns </a:t>
            </a:r>
            <a:r>
              <a:rPr lang="en-US" dirty="0"/>
              <a:t>a new function, or </a:t>
            </a:r>
            <a:r>
              <a:rPr lang="en-US" b="1" dirty="0"/>
              <a:t>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only possible because of first-class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Function that receives another function</a:t>
            </a:r>
          </a:p>
          <a:p>
            <a:r>
              <a:rPr lang="en-US" dirty="0"/>
              <a:t>const greet = ()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console.log</a:t>
            </a:r>
            <a:r>
              <a:rPr lang="en-US" dirty="0">
                <a:sym typeface="Wingdings" pitchFamily="2" charset="2"/>
              </a:rPr>
              <a:t>(‘Hello ram’);</a:t>
            </a:r>
          </a:p>
          <a:p>
            <a:r>
              <a:rPr lang="en-US" dirty="0" err="1">
                <a:sym typeface="Wingdings" pitchFamily="2" charset="2"/>
              </a:rPr>
              <a:t>btnClose.addEventListerner</a:t>
            </a:r>
            <a:r>
              <a:rPr lang="en-US" dirty="0">
                <a:sym typeface="Wingdings" pitchFamily="2" charset="2"/>
              </a:rPr>
              <a:t>(‘</a:t>
            </a:r>
            <a:r>
              <a:rPr lang="en-US" dirty="0" err="1">
                <a:sym typeface="Wingdings" pitchFamily="2" charset="2"/>
              </a:rPr>
              <a:t>click’,greet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2. Function that returns new function</a:t>
            </a:r>
          </a:p>
          <a:p>
            <a:r>
              <a:rPr lang="en-US" dirty="0">
                <a:sym typeface="Wingdings" pitchFamily="2" charset="2"/>
              </a:rPr>
              <a:t>Function count(){</a:t>
            </a:r>
          </a:p>
          <a:p>
            <a:r>
              <a:rPr lang="en-US" dirty="0">
                <a:sym typeface="Wingdings" pitchFamily="2" charset="2"/>
              </a:rPr>
              <a:t>Let counter = 0;</a:t>
            </a:r>
          </a:p>
          <a:p>
            <a:r>
              <a:rPr lang="en-US" dirty="0">
                <a:sym typeface="Wingdings" pitchFamily="2" charset="2"/>
              </a:rPr>
              <a:t>return function (){</a:t>
            </a:r>
          </a:p>
          <a:p>
            <a:r>
              <a:rPr lang="en-US" dirty="0">
                <a:sym typeface="Wingdings" pitchFamily="2" charset="2"/>
              </a:rPr>
              <a:t>counter++;</a:t>
            </a:r>
          </a:p>
          <a:p>
            <a:r>
              <a:rPr lang="en-US" dirty="0">
                <a:sym typeface="Wingdings" pitchFamily="2" charset="2"/>
              </a:rPr>
              <a:t> };</a:t>
            </a:r>
          </a:p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E59627-D3BE-5D37-DA35-91C805061AF8}"/>
                  </a:ext>
                </a:extLst>
              </p14:cNvPr>
              <p14:cNvContentPartPr/>
              <p14:nvPr/>
            </p14:nvContentPartPr>
            <p14:xfrm>
              <a:off x="6768953" y="3705825"/>
              <a:ext cx="1543320" cy="2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E59627-D3BE-5D37-DA35-91C805061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5313" y="3598185"/>
                <a:ext cx="1650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552A31-D02E-A63B-9E6B-274417C9AB3F}"/>
                  </a:ext>
                </a:extLst>
              </p14:cNvPr>
              <p14:cNvContentPartPr/>
              <p14:nvPr/>
            </p14:nvContentPartPr>
            <p14:xfrm>
              <a:off x="9085553" y="3687825"/>
              <a:ext cx="389520" cy="1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552A31-D02E-A63B-9E6B-274417C9A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1913" y="3579825"/>
                <a:ext cx="497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C6CC5D-2223-05F5-A980-CBFBA8AD594C}"/>
                  </a:ext>
                </a:extLst>
              </p14:cNvPr>
              <p14:cNvContentPartPr/>
              <p14:nvPr/>
            </p14:nvContentPartPr>
            <p14:xfrm>
              <a:off x="7388873" y="3849465"/>
              <a:ext cx="405720" cy="20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C6CC5D-2223-05F5-A980-CBFBA8AD59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2753" y="3843345"/>
                <a:ext cx="417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E1FDE9-3539-311B-A166-AAB454558E0E}"/>
                  </a:ext>
                </a:extLst>
              </p14:cNvPr>
              <p14:cNvContentPartPr/>
              <p14:nvPr/>
            </p14:nvContentPartPr>
            <p14:xfrm>
              <a:off x="9286073" y="3842625"/>
              <a:ext cx="510480" cy="18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E1FDE9-3539-311B-A166-AAB454558E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79953" y="3836505"/>
                <a:ext cx="52272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A0584D-35DD-0EE1-C8AD-59E662F53C50}"/>
              </a:ext>
            </a:extLst>
          </p:cNvPr>
          <p:cNvSpPr txBox="1"/>
          <p:nvPr/>
        </p:nvSpPr>
        <p:spPr>
          <a:xfrm>
            <a:off x="6982352" y="3951705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Higher-order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16051-E77B-855B-4FAC-B4471F3CACAC}"/>
              </a:ext>
            </a:extLst>
          </p:cNvPr>
          <p:cNvSpPr txBox="1"/>
          <p:nvPr/>
        </p:nvSpPr>
        <p:spPr>
          <a:xfrm>
            <a:off x="9208987" y="395170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06ACB2-B410-F7D2-2B3D-DFEA8A32F942}"/>
                  </a:ext>
                </a:extLst>
              </p14:cNvPr>
              <p14:cNvContentPartPr/>
              <p14:nvPr/>
            </p14:nvContentPartPr>
            <p14:xfrm>
              <a:off x="6494273" y="5574945"/>
              <a:ext cx="929160" cy="3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06ACB2-B410-F7D2-2B3D-DFEA8A32F9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0633" y="5467305"/>
                <a:ext cx="10368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29F3FD-88C0-A733-7FEE-3C1F369A1350}"/>
                  </a:ext>
                </a:extLst>
              </p14:cNvPr>
              <p14:cNvContentPartPr/>
              <p14:nvPr/>
            </p14:nvContentPartPr>
            <p14:xfrm>
              <a:off x="5888033" y="4983825"/>
              <a:ext cx="1551600" cy="36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29F3FD-88C0-A733-7FEE-3C1F369A13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4033" y="4876185"/>
                <a:ext cx="1659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04F56A-4723-2D89-2560-C039F6B2B64F}"/>
                  </a:ext>
                </a:extLst>
              </p14:cNvPr>
              <p14:cNvContentPartPr/>
              <p14:nvPr/>
            </p14:nvContentPartPr>
            <p14:xfrm>
              <a:off x="7601633" y="5063025"/>
              <a:ext cx="1341360" cy="29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04F56A-4723-2D89-2560-C039F6B2B6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5513" y="5056905"/>
                <a:ext cx="13536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A739DF-B33F-A0A7-15E3-8E01454EF9CB}"/>
                  </a:ext>
                </a:extLst>
              </p14:cNvPr>
              <p14:cNvContentPartPr/>
              <p14:nvPr/>
            </p14:nvContentPartPr>
            <p14:xfrm>
              <a:off x="7582553" y="5626065"/>
              <a:ext cx="1273320" cy="34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A739DF-B33F-A0A7-15E3-8E01454EF9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6433" y="5619945"/>
                <a:ext cx="1285560" cy="358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0AD4A7-7801-442C-2816-5FE863340046}"/>
              </a:ext>
            </a:extLst>
          </p:cNvPr>
          <p:cNvSpPr txBox="1"/>
          <p:nvPr/>
        </p:nvSpPr>
        <p:spPr>
          <a:xfrm>
            <a:off x="8855873" y="5172119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Higher-order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557F2-9C8D-FFF8-F8F1-CBA05596EB3D}"/>
              </a:ext>
            </a:extLst>
          </p:cNvPr>
          <p:cNvSpPr txBox="1"/>
          <p:nvPr/>
        </p:nvSpPr>
        <p:spPr>
          <a:xfrm>
            <a:off x="8779639" y="5783246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Returned function</a:t>
            </a:r>
          </a:p>
        </p:txBody>
      </p:sp>
    </p:spTree>
    <p:extLst>
      <p:ext uri="{BB962C8B-B14F-4D97-AF65-F5344CB8AC3E}">
        <p14:creationId xmlns:p14="http://schemas.microsoft.com/office/powerpoint/2010/main" val="34547845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84B71-C97A-058C-1ECB-5F3CACC5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8672-35C7-989B-B257-73E2EBCB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9365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accepting callback functions</a:t>
            </a:r>
            <a:br>
              <a:rPr lang="en-US" dirty="0"/>
            </a:br>
            <a:r>
              <a:rPr lang="en-US" dirty="0"/>
              <a:t>Functions returning functions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Call and Apply Methods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BIND Method – return a new function</a:t>
            </a:r>
            <a:br>
              <a:rPr lang="en-US" dirty="0"/>
            </a:br>
            <a:r>
              <a:rPr lang="en-US" dirty="0"/>
              <a:t>Challenge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IIFE(Immediately Invoked Function Expressions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Closures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16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D344A-E905-4CB4-7697-0ED47EAA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2A4-06A8-050C-7414-801B2FCE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717" y="339317"/>
            <a:ext cx="4308566" cy="6179365"/>
          </a:xfrm>
        </p:spPr>
        <p:txBody>
          <a:bodyPr>
            <a:normAutofit/>
          </a:bodyPr>
          <a:lstStyle/>
          <a:p>
            <a:pPr>
              <a:lnSpc>
                <a:spcPts val="1575"/>
              </a:lnSpc>
            </a:pP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secureBooking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function(){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let 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passengerCount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0;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return function () {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passengerCount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++;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(`${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passengerCount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} passengers`);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booker = 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secureBooking</a:t>
            </a: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();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booker();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booker();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booker();</a:t>
            </a: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br>
              <a:rPr lang="en-IN" sz="16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8C866-5B66-5AC3-9EA8-FE4717BF1DEA}"/>
              </a:ext>
            </a:extLst>
          </p:cNvPr>
          <p:cNvSpPr/>
          <p:nvPr/>
        </p:nvSpPr>
        <p:spPr>
          <a:xfrm>
            <a:off x="809897" y="1580606"/>
            <a:ext cx="2638697" cy="4754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Secure booking = &lt;f&gt;</a:t>
            </a:r>
          </a:p>
          <a:p>
            <a:pPr algn="ctr"/>
            <a:r>
              <a:rPr lang="en-US" dirty="0"/>
              <a:t>Booker = &lt;f&gt;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2C2B4-CEF6-1BE7-560B-176B9BBBF002}"/>
              </a:ext>
            </a:extLst>
          </p:cNvPr>
          <p:cNvSpPr txBox="1"/>
          <p:nvPr/>
        </p:nvSpPr>
        <p:spPr>
          <a:xfrm>
            <a:off x="1567543" y="6440304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4AD29B-C605-1599-7A37-29735A1B09C4}"/>
                  </a:ext>
                </a:extLst>
              </p14:cNvPr>
              <p14:cNvContentPartPr/>
              <p14:nvPr/>
            </p14:nvContentPartPr>
            <p14:xfrm>
              <a:off x="4697434" y="4152651"/>
              <a:ext cx="881280" cy="34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4AD29B-C605-1599-7A37-29735A1B0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1314" y="4146531"/>
                <a:ext cx="8935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D582BC-6DF3-9E58-08BF-84111670B1B3}"/>
                  </a:ext>
                </a:extLst>
              </p14:cNvPr>
              <p14:cNvContentPartPr/>
              <p14:nvPr/>
            </p14:nvContentPartPr>
            <p14:xfrm>
              <a:off x="3981754" y="4582491"/>
              <a:ext cx="1217160" cy="31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D582BC-6DF3-9E58-08BF-84111670B1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5634" y="4576371"/>
                <a:ext cx="1229400" cy="327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AE28223-D382-87CF-99F1-71908A469015}"/>
              </a:ext>
            </a:extLst>
          </p:cNvPr>
          <p:cNvSpPr txBox="1"/>
          <p:nvPr/>
        </p:nvSpPr>
        <p:spPr>
          <a:xfrm>
            <a:off x="1220108" y="4140425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Booker() -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6B03B-40CB-69E9-F355-243CFC8DC93B}"/>
              </a:ext>
            </a:extLst>
          </p:cNvPr>
          <p:cNvSpPr txBox="1"/>
          <p:nvPr/>
        </p:nvSpPr>
        <p:spPr>
          <a:xfrm>
            <a:off x="1299607" y="499775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passengerCount</a:t>
            </a:r>
            <a:r>
              <a:rPr lang="en-US" dirty="0"/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9E6F1-525B-CD06-40D5-2D7F5CC53A61}"/>
              </a:ext>
            </a:extLst>
          </p:cNvPr>
          <p:cNvSpPr txBox="1"/>
          <p:nvPr/>
        </p:nvSpPr>
        <p:spPr>
          <a:xfrm>
            <a:off x="5749687" y="3955759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passengerCount</a:t>
            </a:r>
            <a:r>
              <a:rPr lang="en-US" dirty="0"/>
              <a:t> =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055849-A313-EEF9-262B-31F21D6CA05E}"/>
                  </a:ext>
                </a:extLst>
              </p14:cNvPr>
              <p14:cNvContentPartPr/>
              <p14:nvPr/>
            </p14:nvContentPartPr>
            <p14:xfrm>
              <a:off x="7725034" y="3585651"/>
              <a:ext cx="1047960" cy="53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055849-A313-EEF9-262B-31F21D6CA0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8914" y="3579531"/>
                <a:ext cx="1060200" cy="545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FA33A0-5F47-A208-7D38-4F454F2776E1}"/>
              </a:ext>
            </a:extLst>
          </p:cNvPr>
          <p:cNvSpPr txBox="1"/>
          <p:nvPr/>
        </p:nvSpPr>
        <p:spPr>
          <a:xfrm>
            <a:off x="8921931" y="3428999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3144055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C272-6910-71ED-ADC3-AADD22D9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99FD-466B-8D5D-870F-660E51EE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9365"/>
          </a:xfrm>
        </p:spPr>
        <p:txBody>
          <a:bodyPr>
            <a:normAutofit/>
          </a:bodyPr>
          <a:lstStyle/>
          <a:p>
            <a:r>
              <a:rPr lang="en-US" sz="3200" dirty="0"/>
              <a:t>A function has access to the variable environment (VE) of the execution context in which it was created.</a:t>
            </a:r>
            <a:br>
              <a:rPr lang="en-US" sz="3200" dirty="0"/>
            </a:br>
            <a:r>
              <a:rPr lang="en-US" sz="3200" dirty="0"/>
              <a:t>Closure: VE attached to the function, exactly as it was at the time and place the function was created.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7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DE25A-C2FB-A311-D6DF-7BEF7D242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B5FC-1B1F-6D7D-C5AA-7E6DDAE5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70177" cy="172493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closure is the closed-over variable environment of the execution context in which a function was  created, even after that execution context is gone;</a:t>
            </a:r>
            <a:br>
              <a:rPr lang="en-US" sz="3200" dirty="0"/>
            </a:b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Graphic 3" descr="Child with balloon with solid fill">
            <a:extLst>
              <a:ext uri="{FF2B5EF4-FFF2-40B4-BE49-F238E27FC236}">
                <a16:creationId xmlns:a16="http://schemas.microsoft.com/office/drawing/2014/main" id="{187D215A-0B77-47EC-739D-E934B21D5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622" y="2446866"/>
            <a:ext cx="914400" cy="914400"/>
          </a:xfrm>
          <a:prstGeom prst="rect">
            <a:avLst/>
          </a:prstGeom>
        </p:spPr>
      </p:pic>
      <p:pic>
        <p:nvPicPr>
          <p:cNvPr id="6" name="Graphic 5" descr="Network with solid fill">
            <a:extLst>
              <a:ext uri="{FF2B5EF4-FFF2-40B4-BE49-F238E27FC236}">
                <a16:creationId xmlns:a16="http://schemas.microsoft.com/office/drawing/2014/main" id="{4E7CFF1D-1A1A-1457-56A5-5E3988D15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5532" y="2396066"/>
            <a:ext cx="914400" cy="914400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2C57D916-04E5-90BE-8060-D0C93318A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0934" y="2260599"/>
            <a:ext cx="1151466" cy="1151466"/>
          </a:xfrm>
          <a:prstGeom prst="rect">
            <a:avLst/>
          </a:prstGeom>
        </p:spPr>
      </p:pic>
      <p:pic>
        <p:nvPicPr>
          <p:cNvPr id="10" name="Graphic 9" descr="Daily calendar with solid fill">
            <a:extLst>
              <a:ext uri="{FF2B5EF4-FFF2-40B4-BE49-F238E27FC236}">
                <a16:creationId xmlns:a16="http://schemas.microsoft.com/office/drawing/2014/main" id="{CB6E8B9F-B951-29DC-04C3-2A5F3EED7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199" y="2015066"/>
            <a:ext cx="1405467" cy="140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8D0D4-930D-022C-5EBA-D297FE56CD27}"/>
              </a:ext>
            </a:extLst>
          </p:cNvPr>
          <p:cNvSpPr txBox="1"/>
          <p:nvPr/>
        </p:nvSpPr>
        <p:spPr>
          <a:xfrm>
            <a:off x="5621867" y="3657600"/>
            <a:ext cx="513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	 Connection     Parent scope.          variables</a:t>
            </a:r>
          </a:p>
        </p:txBody>
      </p:sp>
      <p:pic>
        <p:nvPicPr>
          <p:cNvPr id="12" name="Graphic 11" descr="Child with balloon with solid fill">
            <a:extLst>
              <a:ext uri="{FF2B5EF4-FFF2-40B4-BE49-F238E27FC236}">
                <a16:creationId xmlns:a16="http://schemas.microsoft.com/office/drawing/2014/main" id="{A5F28542-D13A-C745-45D5-4741B4E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786" y="4259765"/>
            <a:ext cx="914400" cy="914400"/>
          </a:xfrm>
          <a:prstGeom prst="rect">
            <a:avLst/>
          </a:prstGeom>
        </p:spPr>
      </p:pic>
      <p:pic>
        <p:nvPicPr>
          <p:cNvPr id="14" name="Graphic 13" descr="Briefcase with solid fill">
            <a:extLst>
              <a:ext uri="{FF2B5EF4-FFF2-40B4-BE49-F238E27FC236}">
                <a16:creationId xmlns:a16="http://schemas.microsoft.com/office/drawing/2014/main" id="{52B0E5A0-DFD9-44F0-3867-F7F4C0946F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3998" y="4323266"/>
            <a:ext cx="914400" cy="914400"/>
          </a:xfrm>
          <a:prstGeom prst="rect">
            <a:avLst/>
          </a:prstGeom>
        </p:spPr>
      </p:pic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6A0A04D6-583D-2F5E-0661-494D110D1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210" y="4014231"/>
            <a:ext cx="1405467" cy="1405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E0D6F1-01B9-AB8D-A987-E849DC179B14}"/>
              </a:ext>
            </a:extLst>
          </p:cNvPr>
          <p:cNvSpPr txBox="1"/>
          <p:nvPr/>
        </p:nvSpPr>
        <p:spPr>
          <a:xfrm>
            <a:off x="5618888" y="5652531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    closure.      </a:t>
            </a:r>
            <a:r>
              <a:rPr lang="en-US" dirty="0" err="1"/>
              <a:t>variablee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28A3AF-55E8-5660-E818-4E93E94CE5D9}"/>
                  </a:ext>
                </a:extLst>
              </p14:cNvPr>
              <p14:cNvContentPartPr/>
              <p14:nvPr/>
            </p14:nvContentPartPr>
            <p14:xfrm>
              <a:off x="2867760" y="282668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28A3AF-55E8-5660-E818-4E93E94CE5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1640" y="2820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E1A4E7-487B-99B4-7421-E193B26EF7A4}"/>
                  </a:ext>
                </a:extLst>
              </p14:cNvPr>
              <p14:cNvContentPartPr/>
              <p14:nvPr/>
            </p14:nvContentPartPr>
            <p14:xfrm>
              <a:off x="5879160" y="3471440"/>
              <a:ext cx="222840" cy="253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E1A4E7-487B-99B4-7421-E193B26EF7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3040" y="3465320"/>
                <a:ext cx="2350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75FAF6-199A-1C71-F4CF-06770AE8356C}"/>
                  </a:ext>
                </a:extLst>
              </p14:cNvPr>
              <p14:cNvContentPartPr/>
              <p14:nvPr/>
            </p14:nvContentPartPr>
            <p14:xfrm>
              <a:off x="7133040" y="3209360"/>
              <a:ext cx="57960" cy="629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75FAF6-199A-1C71-F4CF-06770AE835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6920" y="3203240"/>
                <a:ext cx="702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5CD0CF-1B5C-8047-F80A-00D891ADA9A6}"/>
                  </a:ext>
                </a:extLst>
              </p14:cNvPr>
              <p14:cNvContentPartPr/>
              <p14:nvPr/>
            </p14:nvContentPartPr>
            <p14:xfrm>
              <a:off x="8541000" y="3367760"/>
              <a:ext cx="141480" cy="478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5CD0CF-1B5C-8047-F80A-00D891ADA9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4880" y="3361640"/>
                <a:ext cx="153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E4588D-6B89-C3B5-F32C-0934E4C4E007}"/>
                  </a:ext>
                </a:extLst>
              </p14:cNvPr>
              <p14:cNvContentPartPr/>
              <p14:nvPr/>
            </p14:nvContentPartPr>
            <p14:xfrm>
              <a:off x="10094040" y="3184520"/>
              <a:ext cx="91800" cy="64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E4588D-6B89-C3B5-F32C-0934E4C4E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87920" y="3178400"/>
                <a:ext cx="1040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DCA8EB-8BC9-31F0-7120-4CBFAACA1B7D}"/>
                  </a:ext>
                </a:extLst>
              </p14:cNvPr>
              <p14:cNvContentPartPr/>
              <p14:nvPr/>
            </p14:nvContentPartPr>
            <p14:xfrm>
              <a:off x="8478000" y="5363960"/>
              <a:ext cx="191520" cy="558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DCA8EB-8BC9-31F0-7120-4CBFAACA1B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71880" y="5357840"/>
                <a:ext cx="2037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14639E-8EDD-607F-1108-9C0F4A96077F}"/>
                  </a:ext>
                </a:extLst>
              </p14:cNvPr>
              <p14:cNvContentPartPr/>
              <p14:nvPr/>
            </p14:nvContentPartPr>
            <p14:xfrm>
              <a:off x="7023960" y="5194040"/>
              <a:ext cx="93240" cy="609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14639E-8EDD-607F-1108-9C0F4A9607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17840" y="5187920"/>
                <a:ext cx="10548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8CC877-A655-0ED0-2091-CE7757ADDDF5}"/>
                  </a:ext>
                </a:extLst>
              </p14:cNvPr>
              <p14:cNvContentPartPr/>
              <p14:nvPr/>
            </p14:nvContentPartPr>
            <p14:xfrm>
              <a:off x="5898600" y="5242640"/>
              <a:ext cx="273600" cy="59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8CC877-A655-0ED0-2091-CE7757ADDD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2480" y="5236520"/>
                <a:ext cx="285840" cy="6109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9D7D1EB-A669-F2D0-D737-192E9636C53B}"/>
              </a:ext>
            </a:extLst>
          </p:cNvPr>
          <p:cNvSpPr txBox="1"/>
          <p:nvPr/>
        </p:nvSpPr>
        <p:spPr>
          <a:xfrm>
            <a:off x="640853" y="2090057"/>
            <a:ext cx="4502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closure makes sure that a function doesn’t loose connection to variables that existed at the function’s birth place;</a:t>
            </a:r>
          </a:p>
          <a:p>
            <a:endParaRPr lang="en-US" dirty="0"/>
          </a:p>
          <a:p>
            <a:r>
              <a:rPr lang="en-US" dirty="0"/>
              <a:t>A closure is like a backpack that a function carries around wherever it goes. This backpack has all the variables that were present in the environment where the function was created.</a:t>
            </a:r>
          </a:p>
        </p:txBody>
      </p:sp>
    </p:spTree>
    <p:extLst>
      <p:ext uri="{BB962C8B-B14F-4D97-AF65-F5344CB8AC3E}">
        <p14:creationId xmlns:p14="http://schemas.microsoft.com/office/powerpoint/2010/main" val="256027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60486-E79F-50AE-149C-669EC68B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0B8F-2BF7-98EF-A774-E6C3668C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93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what is Nodejs?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JS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Arrow function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Arrays &amp; method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Object property method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primitive vs refer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destructing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async &amp; Promises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template Literals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3977</Words>
  <Application>Microsoft Macintosh PowerPoint</Application>
  <PresentationFormat>Widescreen</PresentationFormat>
  <Paragraphs>622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Menlo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  <vt:lpstr>Modal Window</vt:lpstr>
      <vt:lpstr>DOM and Events Fundamentals</vt:lpstr>
      <vt:lpstr>PowerPoint Presentation</vt:lpstr>
      <vt:lpstr>PowerPoint Presentation</vt:lpstr>
      <vt:lpstr>JS works behind the scenes.</vt:lpstr>
      <vt:lpstr>An High-level overview of JS</vt:lpstr>
      <vt:lpstr>An High-level overview of JS</vt:lpstr>
      <vt:lpstr>High-level – Garbage-collected – Interpreted or just-in-time compiled – Multi-paradigm – Prototype-based object-oriented First-class functions Dynamic Single-threaded Non-blocking </vt:lpstr>
      <vt:lpstr>PowerPoint Presentation</vt:lpstr>
      <vt:lpstr>PowerPoint Presentation</vt:lpstr>
      <vt:lpstr>Hoisting and TDZ</vt:lpstr>
      <vt:lpstr>The THIS keyword</vt:lpstr>
      <vt:lpstr>PowerPoint Presentation</vt:lpstr>
      <vt:lpstr>PowerPoint Presentation</vt:lpstr>
      <vt:lpstr>Data Structures, Modern Operators and Strings</vt:lpstr>
      <vt:lpstr>Sources of Data </vt:lpstr>
      <vt:lpstr>Arrays vs Sets</vt:lpstr>
      <vt:lpstr>Objects vs Maps</vt:lpstr>
      <vt:lpstr>Working with Strings  Part – 1 Part – 2 Part – 3   </vt:lpstr>
      <vt:lpstr>A closer look at function  How Passing Arguments works: Value vs Reference First-class and Higher-order functions </vt:lpstr>
      <vt:lpstr>First-class and Higher-order functions</vt:lpstr>
      <vt:lpstr>Functions accepting callback functions Functions returning functions  The Call and Apply Methods  The BIND Method – return a new function Challenge 1  IIFE(Immediately Invoked Function Expressions  Closures</vt:lpstr>
      <vt:lpstr>const secureBooking = function(){  let passengerCount = 0;  return function () {  passengerCount++;  console.log(`${passengerCount} passengers`);  }  }  const booker = secureBooking();  booker(); booker(); booker();  </vt:lpstr>
      <vt:lpstr>A function has access to the variable environment (VE) of the execution context in which it was created. Closure: VE attached to the function, exactly as it was at the time and place the function was created.</vt:lpstr>
      <vt:lpstr>A closure is the closed-over variable environment of the execution context in which a function was  created, even after that execution context is gone; </vt:lpstr>
      <vt:lpstr>Intro what is Nodejs? JS Arrow function Arrays &amp; method Object property method primitive vs refer destructing async &amp; Promises template Literals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Aeeron Academy</cp:lastModifiedBy>
  <cp:revision>37</cp:revision>
  <dcterms:created xsi:type="dcterms:W3CDTF">2024-08-06T13:01:21Z</dcterms:created>
  <dcterms:modified xsi:type="dcterms:W3CDTF">2024-11-22T15:23:53Z</dcterms:modified>
</cp:coreProperties>
</file>