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  <a:p>
            <a:endParaRPr lang="en-US" dirty="0"/>
          </a:p>
          <a:p>
            <a:r>
              <a:rPr lang="en-US" dirty="0"/>
              <a:t>Manipulating CSS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scores implementing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Refactoring our code: the DRY principle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C0B9-9D92-F3A7-CFAA-A72093B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1DDB-EDFC-CCF4-1F48-82DBD0B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classes</a:t>
            </a:r>
          </a:p>
          <a:p>
            <a:endParaRPr lang="en-US" dirty="0"/>
          </a:p>
          <a:p>
            <a:r>
              <a:rPr lang="en-US" dirty="0"/>
              <a:t>Handling an ‘esc’ keypress event</a:t>
            </a:r>
          </a:p>
        </p:txBody>
      </p:sp>
    </p:spTree>
    <p:extLst>
      <p:ext uri="{BB962C8B-B14F-4D97-AF65-F5344CB8AC3E}">
        <p14:creationId xmlns:p14="http://schemas.microsoft.com/office/powerpoint/2010/main" val="49373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F67-24A4-CE45-E899-85B2C041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and Events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3D0-8EBC-995E-6C66-2A9ED9C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 Game</a:t>
            </a:r>
          </a:p>
        </p:txBody>
      </p:sp>
    </p:spTree>
    <p:extLst>
      <p:ext uri="{BB962C8B-B14F-4D97-AF65-F5344CB8AC3E}">
        <p14:creationId xmlns:p14="http://schemas.microsoft.com/office/powerpoint/2010/main" val="2062026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5E6DD-E0F6-BB15-D9BF-962F0FA1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06"/>
            <a:ext cx="12192000" cy="5704821"/>
          </a:xfrm>
        </p:spPr>
      </p:pic>
    </p:spTree>
    <p:extLst>
      <p:ext uri="{BB962C8B-B14F-4D97-AF65-F5344CB8AC3E}">
        <p14:creationId xmlns:p14="http://schemas.microsoft.com/office/powerpoint/2010/main" val="188587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D41-A8F0-8906-A298-1A01955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C136-FCC0-0AAC-2DA5-7E60247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the dice</a:t>
            </a:r>
          </a:p>
        </p:txBody>
      </p:sp>
    </p:spTree>
    <p:extLst>
      <p:ext uri="{BB962C8B-B14F-4D97-AF65-F5344CB8AC3E}">
        <p14:creationId xmlns:p14="http://schemas.microsoft.com/office/powerpoint/2010/main" val="5428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2572</Words>
  <Application>Microsoft Office PowerPoint</Application>
  <PresentationFormat>Widescreen</PresentationFormat>
  <Paragraphs>413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  <vt:lpstr>Modal Window</vt:lpstr>
      <vt:lpstr>DOM and Events Fundamentals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25</cp:revision>
  <dcterms:created xsi:type="dcterms:W3CDTF">2024-08-06T13:01:21Z</dcterms:created>
  <dcterms:modified xsi:type="dcterms:W3CDTF">2024-10-08T14:29:41Z</dcterms:modified>
</cp:coreProperties>
</file>