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3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B5D2-B8F3-7D4B-57F8-7DD697D98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6DA0B-D323-60BD-718F-DE631CDBA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8DC72-F803-6B89-4803-BD2F57C4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6C7A-F0D8-6794-8F48-20343779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309F3-1120-82AC-E171-0E049555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B7A2-AF1E-3D06-F337-F1792065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4899D-DE9B-AEAA-88CE-1C0C9262C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4FA8-8561-2D78-2F5F-536E6540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F9958-508E-FA6F-C55E-29F2362B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51790-EEB2-5324-1DAE-C37D1EEF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3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B967C-0D45-2178-0D80-84DEBABAA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4C1DF-F73F-6936-14E7-67DDF2EB5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4072-FFF5-85DB-D062-EFD2A683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C15AE-BA11-25DF-DA6F-DA5E4D57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BE1A4-E078-0ED3-0E2D-6024CAE9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3426-2BD0-3D11-2DF0-E5AE78DB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508C-7DE4-6392-BC4F-84B8F9528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8DBD9-C213-42B5-4452-285CD980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54BBC-D6BA-254A-673B-1A42D11D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B9809-88C6-6CB8-E4D3-0307CF50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8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54FA-9901-E1B0-529D-76A9B295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57F2B-32E8-E754-3E90-856AD63F8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50298-A8EE-A04E-DE7C-D220494F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3C9B-F525-EBE6-AF45-F896C5AB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B1AAE-274B-B9D1-0B5B-4DD9EA3D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3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0AEA-A66E-D693-F467-F7C0749F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74C4-C622-12D0-56E1-79717124F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BD3DB-BEF5-F66E-3E5A-16D077193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905CC-4324-01E4-5C87-ECD6EF33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8E9C8-F7CD-F86F-0C34-93C09835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BED17-D1BB-CCD6-ED5A-0C8B7C4A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1B0D-3C75-C73F-C231-978736E6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BD1EC-49DC-6AA0-8695-02A92344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B1728-A777-DF2A-EABB-2D1E93F3C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5ABB6-5FB9-2B4D-49BC-C3ABDB0F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AFF94-30BA-4C02-3C01-8739B375E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DFC59-8279-6110-02BF-261CFEB5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6157E-1281-9826-6FA0-36E56803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8CC52-E26D-7499-4582-1B09D7CA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9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14D7-C0F3-604B-9199-7761BC2E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A8FF7-B007-840B-F4A4-D21BBC7F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D542E-F292-1C7D-8483-192B689E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CF63A-B6D4-DB3B-E25C-C7D7AA3D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5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E31DF-C872-A56C-6C85-C54F02BE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C7F36-45FB-DA99-4094-FE25A28B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9FD0B-D65E-3F3C-A918-9D8D7A71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8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2B13-2DF6-0CFE-26DE-31E9CBFB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2DD9-A402-92B5-0120-405774847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37725-30DD-3F02-ACF1-63FF568B0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81FBC-99ED-3239-5887-DD06A74B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4B5B5-4645-89B4-E1FA-01937BA0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07FE4-2DD9-33EF-D024-11B83745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8181-A513-772D-CF8E-F6485B0B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E7EC4-5321-7580-D882-AA62E6892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0D0E2-4163-5BA3-77E4-B201B2DA1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90B4C-F5C3-4CFF-A4C5-250BC43B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7530-20B6-43B6-9066-60FB7ABFE3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42AC-62FC-F1FF-BB88-B6395DDC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F60F-7BDA-5D0A-283B-C8FC81CA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5FE2C-6246-51ED-7647-8BA2D46E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B4254-3FF4-1D84-09FA-8124F9A05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CA2A-0C16-1232-43A1-941993028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7530-20B6-43B6-9066-60FB7ABFE3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7E3B-F6D4-351F-410E-9221D5C13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F2AAF-004F-6F05-D2C3-E14FBBB60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2675C-C6AD-4212-9AC6-EEF1A89C7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6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hunt.co/" TargetMode="External"/><Relationship Id="rId2" Type="http://schemas.openxmlformats.org/officeDocument/2006/relationships/hyperlink" Target="https://htmlcolorcodes.com/color-chart/web-safe-color-char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A24D15-CAEF-DB44-0A99-FD4B9F10E7DF}"/>
              </a:ext>
            </a:extLst>
          </p:cNvPr>
          <p:cNvSpPr txBox="1"/>
          <p:nvPr/>
        </p:nvSpPr>
        <p:spPr>
          <a:xfrm>
            <a:off x="4064001" y="783772"/>
            <a:ext cx="3604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Why Learn HTML?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45D91-4A0D-488A-26AE-4E701E0D4EE0}"/>
              </a:ext>
            </a:extLst>
          </p:cNvPr>
          <p:cNvSpPr txBox="1"/>
          <p:nvPr/>
        </p:nvSpPr>
        <p:spPr>
          <a:xfrm>
            <a:off x="1284515" y="1879601"/>
            <a:ext cx="6933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Website / Web Pages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Career as a Web designer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95295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54F0-188D-3039-80AF-31DBA50A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9E6F2-D62C-089A-E2B2-3FB650FA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Filename</a:t>
            </a:r>
            <a:r>
              <a:rPr lang="en-US" dirty="0">
                <a:solidFill>
                  <a:srgbClr val="FF0000"/>
                </a:solidFill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160035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5DA3-F9E0-197E-CE66-A4A389A5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897D-0442-CE3C-39AB-C3995218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Text Formatting 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Paragraphs</a:t>
            </a:r>
          </a:p>
          <a:p>
            <a:pPr lvl="1"/>
            <a:r>
              <a:rPr lang="en-US" dirty="0"/>
              <a:t>Bold</a:t>
            </a:r>
          </a:p>
          <a:p>
            <a:pPr lvl="1"/>
            <a:r>
              <a:rPr lang="en-US" dirty="0"/>
              <a:t>Italic</a:t>
            </a:r>
          </a:p>
          <a:p>
            <a:pPr lvl="1"/>
            <a:r>
              <a:rPr lang="en-US" dirty="0"/>
              <a:t>Underline</a:t>
            </a:r>
          </a:p>
          <a:p>
            <a:pPr lvl="1"/>
            <a:r>
              <a:rPr lang="en-US" dirty="0"/>
              <a:t>strikethrough</a:t>
            </a:r>
          </a:p>
        </p:txBody>
      </p:sp>
    </p:spTree>
    <p:extLst>
      <p:ext uri="{BB962C8B-B14F-4D97-AF65-F5344CB8AC3E}">
        <p14:creationId xmlns:p14="http://schemas.microsoft.com/office/powerpoint/2010/main" val="402867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A75A-F2F7-DC3D-4340-044A424A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D96A-7190-7F86-6FA9-7F5E61C1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&lt;title&gt;First Web Page</a:t>
            </a:r>
          </a:p>
          <a:p>
            <a:pPr marL="0" indent="0">
              <a:buNone/>
            </a:pPr>
            <a:r>
              <a:rPr lang="en-US" dirty="0"/>
              <a:t>	&lt;/title&gt;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8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7237-58B1-D1B7-212A-D75A6BDA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3EBC-9650-BEF9-124F-B3BED622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 Script</a:t>
            </a:r>
          </a:p>
          <a:p>
            <a:r>
              <a:rPr lang="en-US" dirty="0"/>
              <a:t>Super Script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Non-Breaking Space</a:t>
            </a:r>
          </a:p>
        </p:txBody>
      </p:sp>
    </p:spTree>
    <p:extLst>
      <p:ext uri="{BB962C8B-B14F-4D97-AF65-F5344CB8AC3E}">
        <p14:creationId xmlns:p14="http://schemas.microsoft.com/office/powerpoint/2010/main" val="68802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B23E-A4CA-AB94-8D73-0C482F10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Text Formatting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4653-B81E-9A9A-D8D6-6C9E37C8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Font Tag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Color</a:t>
            </a:r>
          </a:p>
          <a:p>
            <a:pPr marL="0" indent="0">
              <a:buNone/>
            </a:pPr>
            <a:r>
              <a:rPr lang="en-US" dirty="0"/>
              <a:t>Size</a:t>
            </a:r>
          </a:p>
          <a:p>
            <a:pPr marL="0" indent="0">
              <a:buNone/>
            </a:pPr>
            <a:r>
              <a:rPr lang="en-US" dirty="0"/>
              <a:t>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https://htmlcolorcodes.com/color-chart/web-safe-color-chart/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https://colorhunt.co/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 use in CSS.</a:t>
            </a:r>
          </a:p>
        </p:txBody>
      </p:sp>
    </p:spTree>
    <p:extLst>
      <p:ext uri="{BB962C8B-B14F-4D97-AF65-F5344CB8AC3E}">
        <p14:creationId xmlns:p14="http://schemas.microsoft.com/office/powerpoint/2010/main" val="303869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4ED5-2CA5-2C57-3A9F-BC23D5C6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Listing Tag-1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CE36-D058-2A22-4F34-B51116F9D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964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Unorder List</a:t>
            </a:r>
          </a:p>
          <a:p>
            <a:r>
              <a:rPr lang="en-US" dirty="0"/>
              <a:t>Orange</a:t>
            </a:r>
          </a:p>
          <a:p>
            <a:r>
              <a:rPr lang="en-US" dirty="0"/>
              <a:t>Banana</a:t>
            </a:r>
          </a:p>
          <a:p>
            <a:r>
              <a:rPr lang="en-US" dirty="0"/>
              <a:t>Apple</a:t>
            </a:r>
          </a:p>
          <a:p>
            <a:r>
              <a:rPr lang="en-US" dirty="0"/>
              <a:t>Mango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2E6C58-DD88-4CCB-9627-19BAC7F0315A}"/>
              </a:ext>
            </a:extLst>
          </p:cNvPr>
          <p:cNvSpPr txBox="1">
            <a:spLocks/>
          </p:cNvSpPr>
          <p:nvPr/>
        </p:nvSpPr>
        <p:spPr>
          <a:xfrm>
            <a:off x="6809791" y="1825625"/>
            <a:ext cx="36964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Order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Banana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Grapes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3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E9B0-C64A-523A-01A6-1A6C040F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tag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BEF79-F5B5-C941-B4A1-94BE24D4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Description list</a:t>
            </a:r>
          </a:p>
          <a:p>
            <a:pPr marL="0" indent="0">
              <a:buNone/>
            </a:pPr>
            <a:r>
              <a:rPr lang="en-US" dirty="0"/>
              <a:t>Heading 1</a:t>
            </a:r>
          </a:p>
          <a:p>
            <a:pPr marL="0" indent="0">
              <a:buNone/>
            </a:pPr>
            <a:r>
              <a:rPr lang="en-US" dirty="0"/>
              <a:t>	dkl;sakdl;askdl;sakl;dksla;kdl;asdsal;dksal;dls;akdjl;askdl;sakdl;ksal;dklas;dkl;askdl;sakdl;skal;dkasl;</a:t>
            </a:r>
          </a:p>
          <a:p>
            <a:pPr marL="0" indent="0">
              <a:buNone/>
            </a:pPr>
            <a:r>
              <a:rPr lang="en-US" dirty="0"/>
              <a:t>Heading 2	</a:t>
            </a:r>
          </a:p>
          <a:p>
            <a:pPr marL="0" indent="0">
              <a:buNone/>
            </a:pPr>
            <a:r>
              <a:rPr lang="en-US" dirty="0"/>
              <a:t>	lk;dkl;askdl;skal;dkasl;dkl;sakdl;sakdl;askdl;kasl;dklas;kdl;askdl;askdl;kasl;dksla;kdl;as</a:t>
            </a:r>
          </a:p>
          <a:p>
            <a:pPr marL="0" indent="0">
              <a:buNone/>
            </a:pPr>
            <a:r>
              <a:rPr lang="en-US" dirty="0"/>
              <a:t>Heading 3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saldl;sadkl;sakdl;sadl;sal;dsal;dl;asdl;asdl;sadl;sadl;s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5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AB66-06AB-8756-C2EE-0E006CB3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7275"/>
          </a:xfrm>
        </p:spPr>
        <p:txBody>
          <a:bodyPr>
            <a:normAutofit fontScale="90000"/>
          </a:bodyPr>
          <a:lstStyle/>
          <a:p>
            <a:r>
              <a:rPr lang="en-US" dirty="0"/>
              <a:t>HTML Marquee Tag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behavior = </a:t>
            </a:r>
            <a:r>
              <a:rPr lang="en-US" dirty="0" err="1"/>
              <a:t>alternate,slide,scroll</a:t>
            </a:r>
            <a:br>
              <a:rPr lang="en-US" dirty="0"/>
            </a:br>
            <a:r>
              <a:rPr lang="en-US" dirty="0"/>
              <a:t>direction</a:t>
            </a:r>
            <a:br>
              <a:rPr lang="en-US" dirty="0"/>
            </a:br>
            <a:r>
              <a:rPr lang="en-US" dirty="0" err="1"/>
              <a:t>scrollamount</a:t>
            </a:r>
            <a:br>
              <a:rPr lang="en-US" dirty="0"/>
            </a:br>
            <a:r>
              <a:rPr lang="en-US" dirty="0"/>
              <a:t>loop</a:t>
            </a:r>
            <a:br>
              <a:rPr lang="en-US" dirty="0"/>
            </a:br>
            <a:r>
              <a:rPr lang="en-US" dirty="0" err="1"/>
              <a:t>bgcolor</a:t>
            </a:r>
            <a:br>
              <a:rPr lang="en-US" dirty="0"/>
            </a:br>
            <a:r>
              <a:rPr lang="en-US" dirty="0"/>
              <a:t>width</a:t>
            </a:r>
            <a:br>
              <a:rPr lang="en-US" dirty="0"/>
            </a:br>
            <a:r>
              <a:rPr lang="en-US" dirty="0"/>
              <a:t>height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19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A431-B56F-334C-E1AE-C8913ED1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997A-0843-6817-EFCE-E7091F2A5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Preformatted &amp; Horizontal Rule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Comment ( ctrl + / )</a:t>
            </a:r>
          </a:p>
        </p:txBody>
      </p:sp>
    </p:spTree>
    <p:extLst>
      <p:ext uri="{BB962C8B-B14F-4D97-AF65-F5344CB8AC3E}">
        <p14:creationId xmlns:p14="http://schemas.microsoft.com/office/powerpoint/2010/main" val="1659681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6564-9FD1-EFE7-6705-C4CB2E02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 Tag</a:t>
            </a:r>
          </a:p>
        </p:txBody>
      </p:sp>
    </p:spTree>
    <p:extLst>
      <p:ext uri="{BB962C8B-B14F-4D97-AF65-F5344CB8AC3E}">
        <p14:creationId xmlns:p14="http://schemas.microsoft.com/office/powerpoint/2010/main" val="291040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1F56-A416-77A9-417D-FFCF9C7C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HTML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2E42-88EB-477C-54F8-32C8CBCF0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5 and HTML 4</a:t>
            </a:r>
          </a:p>
        </p:txBody>
      </p:sp>
    </p:spTree>
    <p:extLst>
      <p:ext uri="{BB962C8B-B14F-4D97-AF65-F5344CB8AC3E}">
        <p14:creationId xmlns:p14="http://schemas.microsoft.com/office/powerpoint/2010/main" val="648293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C7A3-F79A-A51D-9F2A-9F586339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154F-76A8-FB9D-D931-A5F21D6C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External page link or Other site link</a:t>
            </a:r>
          </a:p>
          <a:p>
            <a:r>
              <a:rPr lang="en-US" dirty="0"/>
              <a:t>Internal Page link</a:t>
            </a:r>
          </a:p>
          <a:p>
            <a:r>
              <a:rPr lang="en-US" dirty="0" err="1"/>
              <a:t>Mailto</a:t>
            </a:r>
            <a:r>
              <a:rPr lang="en-US" dirty="0"/>
              <a:t> Link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web page</a:t>
            </a:r>
          </a:p>
          <a:p>
            <a:r>
              <a:rPr lang="en-US" dirty="0"/>
              <a:t>Text Format</a:t>
            </a:r>
          </a:p>
          <a:p>
            <a:r>
              <a:rPr lang="en-US" dirty="0" err="1"/>
              <a:t>Ol</a:t>
            </a:r>
            <a:r>
              <a:rPr lang="en-US" dirty="0"/>
              <a:t> &amp; </a:t>
            </a:r>
            <a:r>
              <a:rPr lang="en-US" dirty="0" err="1"/>
              <a:t>ul</a:t>
            </a:r>
            <a:r>
              <a:rPr lang="en-US" dirty="0"/>
              <a:t> list</a:t>
            </a:r>
          </a:p>
          <a:p>
            <a:r>
              <a:rPr lang="en-US" dirty="0" err="1"/>
              <a:t>Image,anchor,hr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95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D820-B91A-D582-7DB9-32C0CD89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Tag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FB720F-375A-21CF-4057-0F65F5E3C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490313"/>
              </p:ext>
            </p:extLst>
          </p:nvPr>
        </p:nvGraphicFramePr>
        <p:xfrm>
          <a:off x="1857829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926256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086389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380168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454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92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0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97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46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457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7805ED-6AD7-6E97-1DCA-C6F5431F8D89}"/>
              </a:ext>
            </a:extLst>
          </p:cNvPr>
          <p:cNvSpPr txBox="1"/>
          <p:nvPr/>
        </p:nvSpPr>
        <p:spPr>
          <a:xfrm>
            <a:off x="566057" y="2501900"/>
            <a:ext cx="11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Row</a:t>
            </a:r>
          </a:p>
        </p:txBody>
      </p:sp>
    </p:spTree>
    <p:extLst>
      <p:ext uri="{BB962C8B-B14F-4D97-AF65-F5344CB8AC3E}">
        <p14:creationId xmlns:p14="http://schemas.microsoft.com/office/powerpoint/2010/main" val="4155676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D194-17E7-A5B3-7C97-26D1D029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871A-97EB-1E05-01A2-1D7D6E241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Border</a:t>
            </a:r>
          </a:p>
          <a:p>
            <a:pPr marL="0" indent="0">
              <a:buNone/>
            </a:pPr>
            <a:r>
              <a:rPr lang="en-US" dirty="0"/>
              <a:t>Width</a:t>
            </a:r>
          </a:p>
          <a:p>
            <a:pPr marL="0" indent="0">
              <a:buNone/>
            </a:pPr>
            <a:r>
              <a:rPr lang="en-US" dirty="0"/>
              <a:t>Hight</a:t>
            </a:r>
          </a:p>
          <a:p>
            <a:pPr marL="0" indent="0">
              <a:buNone/>
            </a:pPr>
            <a:r>
              <a:rPr lang="en-US" dirty="0" err="1"/>
              <a:t>Valign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Cellpadding</a:t>
            </a:r>
          </a:p>
          <a:p>
            <a:pPr marL="0" indent="0">
              <a:buNone/>
            </a:pPr>
            <a:r>
              <a:rPr lang="en-US" dirty="0" err="1"/>
              <a:t>Cellspacing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18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F479EB-F58A-8BFC-1C90-C1B9868D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86506"/>
              </p:ext>
            </p:extLst>
          </p:nvPr>
        </p:nvGraphicFramePr>
        <p:xfrm>
          <a:off x="2365829" y="287274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952873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77123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Colspan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3671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Rowspan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979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28303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4CA219FD-5CAE-73FF-329D-BFD42496978A}"/>
              </a:ext>
            </a:extLst>
          </p:cNvPr>
          <p:cNvSpPr/>
          <p:nvPr/>
        </p:nvSpPr>
        <p:spPr>
          <a:xfrm>
            <a:off x="537029" y="3429000"/>
            <a:ext cx="1407885" cy="5562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B4AE036-3760-4014-7620-5EBC3324C8B2}"/>
              </a:ext>
            </a:extLst>
          </p:cNvPr>
          <p:cNvSpPr/>
          <p:nvPr/>
        </p:nvSpPr>
        <p:spPr>
          <a:xfrm>
            <a:off x="5617029" y="1393371"/>
            <a:ext cx="841828" cy="1349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62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655B36-E738-CA88-D714-EA17D6225F0E}"/>
              </a:ext>
            </a:extLst>
          </p:cNvPr>
          <p:cNvSpPr/>
          <p:nvPr/>
        </p:nvSpPr>
        <p:spPr>
          <a:xfrm>
            <a:off x="1567542" y="1407885"/>
            <a:ext cx="10029371" cy="51816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F0003E-E980-FBFE-8DB2-10E683483995}"/>
              </a:ext>
            </a:extLst>
          </p:cNvPr>
          <p:cNvCxnSpPr>
            <a:cxnSpLocks/>
          </p:cNvCxnSpPr>
          <p:nvPr/>
        </p:nvCxnSpPr>
        <p:spPr>
          <a:xfrm>
            <a:off x="1567542" y="2583538"/>
            <a:ext cx="1002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6D5864-BA1C-0847-5A86-50AD6626044D}"/>
              </a:ext>
            </a:extLst>
          </p:cNvPr>
          <p:cNvCxnSpPr>
            <a:cxnSpLocks/>
          </p:cNvCxnSpPr>
          <p:nvPr/>
        </p:nvCxnSpPr>
        <p:spPr>
          <a:xfrm>
            <a:off x="1567542" y="2989938"/>
            <a:ext cx="100293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6BC3FE-BD14-D58A-A62F-FC6B4BDC75CD}"/>
              </a:ext>
            </a:extLst>
          </p:cNvPr>
          <p:cNvCxnSpPr>
            <a:cxnSpLocks/>
          </p:cNvCxnSpPr>
          <p:nvPr/>
        </p:nvCxnSpPr>
        <p:spPr>
          <a:xfrm flipV="1">
            <a:off x="1567542" y="6168571"/>
            <a:ext cx="10029372" cy="10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7730C5-B2D2-EC9C-5F62-B15A92E83A72}"/>
              </a:ext>
            </a:extLst>
          </p:cNvPr>
          <p:cNvCxnSpPr>
            <a:cxnSpLocks/>
          </p:cNvCxnSpPr>
          <p:nvPr/>
        </p:nvCxnSpPr>
        <p:spPr>
          <a:xfrm>
            <a:off x="8418286" y="3004457"/>
            <a:ext cx="0" cy="3164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F89C02-40EE-1C47-8885-66C8F1FFBA4B}"/>
              </a:ext>
            </a:extLst>
          </p:cNvPr>
          <p:cNvSpPr txBox="1"/>
          <p:nvPr/>
        </p:nvSpPr>
        <p:spPr>
          <a:xfrm>
            <a:off x="1828800" y="1536407"/>
            <a:ext cx="1892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Site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74372A-C3AC-16BC-2675-87806076C98F}"/>
              </a:ext>
            </a:extLst>
          </p:cNvPr>
          <p:cNvSpPr txBox="1"/>
          <p:nvPr/>
        </p:nvSpPr>
        <p:spPr>
          <a:xfrm>
            <a:off x="1828800" y="2620766"/>
            <a:ext cx="4946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Home | About Us |Gallery | Contact Us | FAQ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A68445-E08A-75B2-B7BF-D1B4329FF2FA}"/>
              </a:ext>
            </a:extLst>
          </p:cNvPr>
          <p:cNvSpPr txBox="1"/>
          <p:nvPr/>
        </p:nvSpPr>
        <p:spPr>
          <a:xfrm>
            <a:off x="1828801" y="3089196"/>
            <a:ext cx="61830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Welcome to our Website</a:t>
            </a:r>
          </a:p>
          <a:p>
            <a:endParaRPr lang="en-US" dirty="0"/>
          </a:p>
          <a:p>
            <a:r>
              <a:rPr lang="en-US" dirty="0"/>
              <a:t>Las;kdl;askdlaskld;ksal;dkl;askdl;askdl;ksadl;Las;kdl;askdlaskld;ksal;dkl;askdl;askdl;ksadl;Las;kdl;askdlaskld;ksal;dkl;askdl;askdl;ksadl;Las;kdl;askdlaskld;ksal;dkl;askdl;askdl;ksadl;Las;kdl;askdlaskld;ksal;dkl;askdl;askdl;ksadl;Las;kdl;askdlaskld;ksal;dkl;askdl;askdl;ksadl;</a:t>
            </a:r>
          </a:p>
          <a:p>
            <a:endParaRPr lang="en-US" dirty="0"/>
          </a:p>
          <a:p>
            <a:r>
              <a:rPr lang="en-US" dirty="0"/>
              <a:t>Las;kdl;askdlaskld;ksal;dkl;askdl;askdl;ksadl;Las;kdl;askdlaskld;ksal;dkl;askdl;askdl;ksadl;Las;kdl;askdlaskld;ksal;dkl;askdl;askdl;ksadl;Las;kdl;askdlaskld;ksal;dkl;askdl;askdl;ksadl;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820BB7-428E-983E-D03A-1ECD94445F21}"/>
              </a:ext>
            </a:extLst>
          </p:cNvPr>
          <p:cNvSpPr txBox="1"/>
          <p:nvPr/>
        </p:nvSpPr>
        <p:spPr>
          <a:xfrm>
            <a:off x="8610491" y="2940989"/>
            <a:ext cx="1151213" cy="23258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200" dirty="0"/>
              <a:t>Home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200" dirty="0"/>
              <a:t>About Us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200" dirty="0"/>
              <a:t>Gallery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200" dirty="0"/>
              <a:t>Contact Us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1200" dirty="0"/>
              <a:t>FAQ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AA1041-2EB5-7F09-CCA1-C12DA293BD7B}"/>
              </a:ext>
            </a:extLst>
          </p:cNvPr>
          <p:cNvSpPr txBox="1"/>
          <p:nvPr/>
        </p:nvSpPr>
        <p:spPr>
          <a:xfrm>
            <a:off x="1787953" y="6315616"/>
            <a:ext cx="2174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Copyright sitename @2024</a:t>
            </a:r>
          </a:p>
        </p:txBody>
      </p:sp>
    </p:spTree>
    <p:extLst>
      <p:ext uri="{BB962C8B-B14F-4D97-AF65-F5344CB8AC3E}">
        <p14:creationId xmlns:p14="http://schemas.microsoft.com/office/powerpoint/2010/main" val="307846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5C6A-1FFF-8E34-0CCB-AA8E10EB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FE3A-B31D-F72E-DCE0-2B88964F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15063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FAA0-E4DA-1F51-F825-03CBADDB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FFC45-5D8A-A9DE-EF7B-BBA64ABA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7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AD90-167A-3AAE-C7A0-A8423E9D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EA8FD-8358-4B03-672E-2AD9A0C5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Chrome</a:t>
            </a:r>
          </a:p>
          <a:p>
            <a:r>
              <a:rPr lang="en-US" dirty="0"/>
              <a:t>Firefox</a:t>
            </a:r>
          </a:p>
          <a:p>
            <a:r>
              <a:rPr lang="en-US" dirty="0"/>
              <a:t>Internet Explorer Edge</a:t>
            </a:r>
          </a:p>
          <a:p>
            <a:r>
              <a:rPr lang="en-US" dirty="0"/>
              <a:t>Safari</a:t>
            </a:r>
          </a:p>
          <a:p>
            <a:r>
              <a:rPr lang="en-US" dirty="0"/>
              <a:t>opera</a:t>
            </a:r>
          </a:p>
        </p:txBody>
      </p:sp>
    </p:spTree>
    <p:extLst>
      <p:ext uri="{BB962C8B-B14F-4D97-AF65-F5344CB8AC3E}">
        <p14:creationId xmlns:p14="http://schemas.microsoft.com/office/powerpoint/2010/main" val="400619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 &gt;</a:t>
            </a:r>
          </a:p>
          <a:p>
            <a:pPr marL="0" indent="0">
              <a:buNone/>
            </a:pPr>
            <a:r>
              <a:rPr lang="en-US" dirty="0"/>
              <a:t>&lt;tag&gt;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&lt;/tag&gt;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0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8269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2534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FD85-B3A4-3D63-8F1E-4328BBB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9F52-7A4D-BD2D-70E0-E3CDCC60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&lt;title&gt;First Web Page&lt;/title&gt;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3649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643</Words>
  <Application>Microsoft Office PowerPoint</Application>
  <PresentationFormat>Widescreen</PresentationFormat>
  <Paragraphs>176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PowerPoint Presentation</vt:lpstr>
      <vt:lpstr>Which HTML version</vt:lpstr>
      <vt:lpstr>Software Requirement</vt:lpstr>
      <vt:lpstr>HTML Editor</vt:lpstr>
      <vt:lpstr>Browser</vt:lpstr>
      <vt:lpstr>Basic Syntax</vt:lpstr>
      <vt:lpstr>Basic Syntax</vt:lpstr>
      <vt:lpstr>Basic Syntax</vt:lpstr>
      <vt:lpstr>Basic Syntax</vt:lpstr>
      <vt:lpstr>HTML File Save</vt:lpstr>
      <vt:lpstr>HTML</vt:lpstr>
      <vt:lpstr>Heading</vt:lpstr>
      <vt:lpstr>HTML Text Formatting Tags</vt:lpstr>
      <vt:lpstr>HTML Text Formatting Tag</vt:lpstr>
      <vt:lpstr>HTML Listing Tag-1</vt:lpstr>
      <vt:lpstr>Listing tag - 2</vt:lpstr>
      <vt:lpstr>HTML Marquee Tag  behavior = alternate,slide,scroll direction scrollamount loop bgcolor width height  </vt:lpstr>
      <vt:lpstr>HTML</vt:lpstr>
      <vt:lpstr>HTML Image Tag</vt:lpstr>
      <vt:lpstr>Anchor Tag</vt:lpstr>
      <vt:lpstr>Table Tag</vt:lpstr>
      <vt:lpstr>Table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5</cp:revision>
  <dcterms:created xsi:type="dcterms:W3CDTF">2024-06-07T14:20:50Z</dcterms:created>
  <dcterms:modified xsi:type="dcterms:W3CDTF">2024-06-14T14:49:19Z</dcterms:modified>
</cp:coreProperties>
</file>