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1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/>
    <p:restoredTop sz="94628"/>
  </p:normalViewPr>
  <p:slideViewPr>
    <p:cSldViewPr snapToGrid="0">
      <p:cViewPr varScale="1">
        <p:scale>
          <a:sx n="95" d="100"/>
          <a:sy n="95" d="100"/>
        </p:scale>
        <p:origin x="20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@test.com" TargetMode="External"/><Relationship Id="rId2" Type="http://schemas.openxmlformats.org/officeDocument/2006/relationships/hyperlink" Target="mailto:ram@test.co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80FC-E76D-39F3-226A-EE065185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4226-A5C3-DC96-F9C5-1CA16C5FA60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8F506-AD23-EDE9-7C93-01B5D2FD64F6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900AF-F5CA-4DF9-D050-EBA7FFCBAC7D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representing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managing your data (saving, fetching,…)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Doesn’t matter if you manage data in memory, fields, 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Contains data-related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9C237-6150-6104-4430-D742A93FB490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195CB7-1A1C-AA40-ADC9-ACE1DF547C2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Connects Model and 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only make sure that the two can communicate(in both directions)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62386-71A3-A265-BAF6-1362DFBDFEF9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3E747-497C-2ADE-E9BE-A0DE3E67D8CC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the user sees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Shouldn’t contain too much logic(Handlebars!)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26433-93EA-1B19-1160-C651C52380F2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6041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FB20D-4F55-0E4D-B199-ED983D9AECA9}"/>
              </a:ext>
            </a:extLst>
          </p:cNvPr>
          <p:cNvSpPr txBox="1"/>
          <p:nvPr/>
        </p:nvSpPr>
        <p:spPr>
          <a:xfrm>
            <a:off x="143691" y="2246810"/>
            <a:ext cx="117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Dynamic Routes &amp; 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37744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E7D-F11C-F65D-F324-285F1713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F525-CCF1-6B0F-ED68-2123F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Loading Product Detail Data</a:t>
            </a:r>
          </a:p>
          <a:p>
            <a:r>
              <a:rPr lang="en-US" dirty="0"/>
              <a:t>Rendering the Product Detail View</a:t>
            </a:r>
          </a:p>
          <a:p>
            <a:r>
              <a:rPr lang="en-US" dirty="0"/>
              <a:t>Passing Data with POST Requests</a:t>
            </a:r>
          </a:p>
          <a:p>
            <a:r>
              <a:rPr lang="en-US" dirty="0"/>
              <a:t>Adding Cart Model</a:t>
            </a:r>
          </a:p>
          <a:p>
            <a:r>
              <a:rPr lang="en-US" dirty="0"/>
              <a:t>Using Query Params</a:t>
            </a:r>
          </a:p>
          <a:p>
            <a:r>
              <a:rPr lang="en-US" dirty="0"/>
              <a:t>Pre-Populating the Edit Product Page with Data</a:t>
            </a:r>
          </a:p>
          <a:p>
            <a:r>
              <a:rPr lang="en-US" dirty="0"/>
              <a:t>Linking to the Edit Page</a:t>
            </a:r>
          </a:p>
          <a:p>
            <a:r>
              <a:rPr lang="en-US" dirty="0"/>
              <a:t>Editing the Product Data</a:t>
            </a:r>
          </a:p>
          <a:p>
            <a:r>
              <a:rPr lang="en-US" dirty="0"/>
              <a:t>Adding the Product-delete Functionality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Displaying Cart Items on the Cart Page</a:t>
            </a:r>
          </a:p>
        </p:txBody>
      </p:sp>
    </p:spTree>
    <p:extLst>
      <p:ext uri="{BB962C8B-B14F-4D97-AF65-F5344CB8AC3E}">
        <p14:creationId xmlns:p14="http://schemas.microsoft.com/office/powerpoint/2010/main" val="495398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C042B-9973-539E-D080-EC2D5946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0AFF-F238-2EBC-A280-ED84BACB478F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B02129-CB01-450E-EA86-A60041C4705F}"/>
              </a:ext>
            </a:extLst>
          </p:cNvPr>
          <p:cNvGrpSpPr/>
          <p:nvPr/>
        </p:nvGrpSpPr>
        <p:grpSpPr>
          <a:xfrm>
            <a:off x="318052" y="766897"/>
            <a:ext cx="5274366" cy="5137514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0EA84-1FD9-3D46-B428-AF754A7DE93A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You can pass dynamic path segments by adding a “:” to the Express router path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The name you add after ”:” is the name by which you can extract the data on </a:t>
              </a:r>
              <a:r>
                <a:rPr lang="en-US" sz="2000" dirty="0" err="1"/>
                <a:t>req.params</a:t>
              </a:r>
              <a:r>
                <a:rPr lang="en-US" sz="2000" dirty="0"/>
                <a:t>.&lt;name&gt;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Optional (query) parameters can also be passed(?param=</a:t>
              </a:r>
              <a:r>
                <a:rPr lang="en-US" sz="2000" dirty="0" err="1"/>
                <a:t>value&amp;b</a:t>
              </a:r>
              <a:r>
                <a:rPr lang="en-US" sz="2000" dirty="0"/>
                <a:t>=2)and extracted(</a:t>
              </a:r>
              <a:r>
                <a:rPr lang="en-US" sz="2000" dirty="0" err="1"/>
                <a:t>req.query.myParam</a:t>
              </a:r>
              <a:r>
                <a:rPr lang="en-US" sz="2000" dirty="0"/>
                <a:t>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540BA2-1739-53E9-F842-3E58A607D28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Dynamic Routing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1154DC9-28E6-4B0F-C337-622CBBC19D16}"/>
              </a:ext>
            </a:extLst>
          </p:cNvPr>
          <p:cNvSpPr/>
          <p:nvPr/>
        </p:nvSpPr>
        <p:spPr>
          <a:xfrm>
            <a:off x="6599584" y="1296983"/>
            <a:ext cx="5274366" cy="4607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cart model was added – it holds static methods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interact between models (e.g. delete cart item if a product is deleted)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Working with files for data storage is suboptimal for bigger amounts of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563D2-D181-ECED-C7BE-C89BC94E6F1F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on Models</a:t>
            </a:r>
          </a:p>
        </p:txBody>
      </p:sp>
    </p:spTree>
    <p:extLst>
      <p:ext uri="{BB962C8B-B14F-4D97-AF65-F5344CB8AC3E}">
        <p14:creationId xmlns:p14="http://schemas.microsoft.com/office/powerpoint/2010/main" val="3823743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226EF-AF74-14AF-D997-25264F04C215}"/>
              </a:ext>
            </a:extLst>
          </p:cNvPr>
          <p:cNvSpPr txBox="1"/>
          <p:nvPr/>
        </p:nvSpPr>
        <p:spPr>
          <a:xfrm>
            <a:off x="5081451" y="1175657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F60F9-A6BD-B1D5-C5FB-D433F5DA50F4}"/>
              </a:ext>
            </a:extLst>
          </p:cNvPr>
          <p:cNvSpPr/>
          <p:nvPr/>
        </p:nvSpPr>
        <p:spPr>
          <a:xfrm>
            <a:off x="509451" y="1867989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 Store Data and Make it Easily Accessible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0005C0E-BF2D-D726-DD5A-9B255058B332}"/>
              </a:ext>
            </a:extLst>
          </p:cNvPr>
          <p:cNvSpPr/>
          <p:nvPr/>
        </p:nvSpPr>
        <p:spPr>
          <a:xfrm>
            <a:off x="5473337" y="2704011"/>
            <a:ext cx="1110343" cy="11756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2A7A5-4A86-3AF1-E93B-18D0A808EE5A}"/>
              </a:ext>
            </a:extLst>
          </p:cNvPr>
          <p:cNvSpPr/>
          <p:nvPr/>
        </p:nvSpPr>
        <p:spPr>
          <a:xfrm>
            <a:off x="509451" y="4140926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 (Quicker Access than with a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0D82C-BA76-0B1A-A388-AC1C109A7153}"/>
              </a:ext>
            </a:extLst>
          </p:cNvPr>
          <p:cNvSpPr/>
          <p:nvPr/>
        </p:nvSpPr>
        <p:spPr>
          <a:xfrm>
            <a:off x="1489166" y="5473338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58F98-6954-3B26-CEA1-9A62720FB92E}"/>
              </a:ext>
            </a:extLst>
          </p:cNvPr>
          <p:cNvSpPr/>
          <p:nvPr/>
        </p:nvSpPr>
        <p:spPr>
          <a:xfrm>
            <a:off x="6932023" y="5473337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A8663-6053-803E-8A2A-83001FE7673B}"/>
              </a:ext>
            </a:extLst>
          </p:cNvPr>
          <p:cNvSpPr txBox="1"/>
          <p:nvPr/>
        </p:nvSpPr>
        <p:spPr>
          <a:xfrm>
            <a:off x="2404808" y="62291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BD746-D4FC-7A50-9526-80013F7E6530}"/>
              </a:ext>
            </a:extLst>
          </p:cNvPr>
          <p:cNvSpPr txBox="1"/>
          <p:nvPr/>
        </p:nvSpPr>
        <p:spPr>
          <a:xfrm>
            <a:off x="7952168" y="6229197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473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2E0-9214-C0A9-9B03-485D7C8F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7057" cy="719092"/>
          </a:xfrm>
        </p:spPr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97FC29-C4B6-B8A7-153F-2115ED2CD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78814"/>
              </p:ext>
            </p:extLst>
          </p:nvPr>
        </p:nvGraphicFramePr>
        <p:xfrm>
          <a:off x="838200" y="1185545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ram@test.com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mohan@test.com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 Verma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27A327-AA16-84B2-D327-50AA502EE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170406"/>
              </p:ext>
            </p:extLst>
          </p:nvPr>
        </p:nvGraphicFramePr>
        <p:xfrm>
          <a:off x="838200" y="3911328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79E2760-3109-C327-7AA2-7E2859904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062080"/>
              </p:ext>
            </p:extLst>
          </p:nvPr>
        </p:nvGraphicFramePr>
        <p:xfrm>
          <a:off x="7511142" y="2639877"/>
          <a:ext cx="446314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80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1671311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1412338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04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9B91-369D-D051-6843-534D37AE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5CA3A-6C4E-EF53-5E05-709769F5FF24}"/>
              </a:ext>
            </a:extLst>
          </p:cNvPr>
          <p:cNvSpPr/>
          <p:nvPr/>
        </p:nvSpPr>
        <p:spPr>
          <a:xfrm>
            <a:off x="1410789" y="1567543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C9009-FEA7-59B9-D9FB-ED98107E87B1}"/>
              </a:ext>
            </a:extLst>
          </p:cNvPr>
          <p:cNvSpPr/>
          <p:nvPr/>
        </p:nvSpPr>
        <p:spPr>
          <a:xfrm>
            <a:off x="1410789" y="2494689"/>
            <a:ext cx="1058091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69BA-20B2-2E2D-73E8-98B8D5F4F77C}"/>
              </a:ext>
            </a:extLst>
          </p:cNvPr>
          <p:cNvSpPr/>
          <p:nvPr/>
        </p:nvSpPr>
        <p:spPr>
          <a:xfrm>
            <a:off x="2751910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476EC-3C81-FDBF-06FA-7258D8BC6C89}"/>
              </a:ext>
            </a:extLst>
          </p:cNvPr>
          <p:cNvSpPr/>
          <p:nvPr/>
        </p:nvSpPr>
        <p:spPr>
          <a:xfrm>
            <a:off x="4058196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D6F09BF-5088-878A-CB1C-7F34A6D3C09A}"/>
              </a:ext>
            </a:extLst>
          </p:cNvPr>
          <p:cNvSpPr/>
          <p:nvPr/>
        </p:nvSpPr>
        <p:spPr>
          <a:xfrm rot="10961640">
            <a:off x="5355028" y="1659774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91DA8-610E-00DC-73B0-E2287BD5AD2C}"/>
              </a:ext>
            </a:extLst>
          </p:cNvPr>
          <p:cNvSpPr/>
          <p:nvPr/>
        </p:nvSpPr>
        <p:spPr>
          <a:xfrm>
            <a:off x="7705599" y="147689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 (in a Table) </a:t>
            </a:r>
          </a:p>
          <a:p>
            <a:pPr algn="ctr"/>
            <a:r>
              <a:rPr lang="en-US" dirty="0"/>
              <a:t>has to fit!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C0B67-5892-8F6F-6450-92A4ED56D503}"/>
              </a:ext>
            </a:extLst>
          </p:cNvPr>
          <p:cNvSpPr/>
          <p:nvPr/>
        </p:nvSpPr>
        <p:spPr>
          <a:xfrm>
            <a:off x="1693818" y="409552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5C5B0-6B91-90B3-BBAC-3335CE35D4F2}"/>
              </a:ext>
            </a:extLst>
          </p:cNvPr>
          <p:cNvSpPr/>
          <p:nvPr/>
        </p:nvSpPr>
        <p:spPr>
          <a:xfrm>
            <a:off x="2272938" y="5022670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3BBDF-F886-9824-DBFF-4DD513C7BD60}"/>
              </a:ext>
            </a:extLst>
          </p:cNvPr>
          <p:cNvSpPr/>
          <p:nvPr/>
        </p:nvSpPr>
        <p:spPr>
          <a:xfrm>
            <a:off x="2272938" y="5551398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60233-0ED3-C86A-0601-B1A4AF8B3751}"/>
              </a:ext>
            </a:extLst>
          </p:cNvPr>
          <p:cNvSpPr/>
          <p:nvPr/>
        </p:nvSpPr>
        <p:spPr>
          <a:xfrm>
            <a:off x="2272938" y="6112149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95C8D04D-D399-44C6-3B55-965952D16F70}"/>
              </a:ext>
            </a:extLst>
          </p:cNvPr>
          <p:cNvSpPr/>
          <p:nvPr/>
        </p:nvSpPr>
        <p:spPr>
          <a:xfrm rot="10961640">
            <a:off x="5638058" y="4143302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AAA04-CA23-CDB5-E8A0-DB3ACDCDE681}"/>
              </a:ext>
            </a:extLst>
          </p:cNvPr>
          <p:cNvSpPr/>
          <p:nvPr/>
        </p:nvSpPr>
        <p:spPr>
          <a:xfrm>
            <a:off x="7988629" y="3960422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3181568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9D7-DE40-CF65-EE19-F674B8C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2C74-4CDF-5F8C-329C-61A81B68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(SQL Keywords/Syntax)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/>
              <a:t>(Parameters/Data)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users WHERE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age &gt; 28</a:t>
            </a:r>
          </a:p>
        </p:txBody>
      </p:sp>
    </p:spTree>
    <p:extLst>
      <p:ext uri="{BB962C8B-B14F-4D97-AF65-F5344CB8AC3E}">
        <p14:creationId xmlns:p14="http://schemas.microsoft.com/office/powerpoint/2010/main" val="1605100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0F3-71DB-46CA-9EEE-66D0230F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0DFE-F01B-777E-E2FF-A5CADC66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 from MySQL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01829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A76E-40AB-6ADE-2BA2-C573A96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D41-C098-1A96-C97F-F096A70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1435642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F5CA-D7C2-FF23-33F5-D92909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3DC7-0C4A-B05A-C2F4-AB6EF370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</a:t>
            </a:r>
            <a:r>
              <a:rPr lang="en-US" dirty="0" err="1"/>
              <a:t>realation</a:t>
            </a:r>
            <a:r>
              <a:rPr lang="en-US" dirty="0"/>
              <a:t>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459D0-C9D9-E7DD-4BAA-0EBE6251B09A}"/>
              </a:ext>
            </a:extLst>
          </p:cNvPr>
          <p:cNvGrpSpPr/>
          <p:nvPr/>
        </p:nvGrpSpPr>
        <p:grpSpPr>
          <a:xfrm>
            <a:off x="699246" y="2581835"/>
            <a:ext cx="2380129" cy="2245659"/>
            <a:chOff x="699246" y="2581835"/>
            <a:chExt cx="2380129" cy="2245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28E1D-ED3E-16B9-4800-592835FB182B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9AE58F-28A3-B377-D5C4-D94CB573B6EF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Name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Age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Email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password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3C02C-94AB-B740-153D-AF89367D9F88}"/>
              </a:ext>
            </a:extLst>
          </p:cNvPr>
          <p:cNvGrpSpPr/>
          <p:nvPr/>
        </p:nvGrpSpPr>
        <p:grpSpPr>
          <a:xfrm>
            <a:off x="5759823" y="2407024"/>
            <a:ext cx="5593977" cy="2245659"/>
            <a:chOff x="699246" y="2581835"/>
            <a:chExt cx="2380129" cy="22456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F24257-4665-2CC5-4EE3-00260DEC602D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4E341D-B241-A852-DF70-DE0EE636E8E2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344D96-C62B-7DF9-2FB2-69DE9177A5F3}"/>
              </a:ext>
            </a:extLst>
          </p:cNvPr>
          <p:cNvSpPr/>
          <p:nvPr/>
        </p:nvSpPr>
        <p:spPr>
          <a:xfrm>
            <a:off x="5997388" y="2948082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E4DBC-B8FC-9B98-3343-5DFD6B5DD495}"/>
              </a:ext>
            </a:extLst>
          </p:cNvPr>
          <p:cNvSpPr/>
          <p:nvPr/>
        </p:nvSpPr>
        <p:spPr>
          <a:xfrm>
            <a:off x="7221071" y="2955741"/>
            <a:ext cx="874058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B146F-C0F6-D331-20A8-2C9029F09619}"/>
              </a:ext>
            </a:extLst>
          </p:cNvPr>
          <p:cNvSpPr/>
          <p:nvPr/>
        </p:nvSpPr>
        <p:spPr>
          <a:xfrm>
            <a:off x="8695765" y="2998694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AA06-4B1B-7C1E-E532-48B7F4589141}"/>
              </a:ext>
            </a:extLst>
          </p:cNvPr>
          <p:cNvSpPr/>
          <p:nvPr/>
        </p:nvSpPr>
        <p:spPr>
          <a:xfrm>
            <a:off x="9816354" y="2998694"/>
            <a:ext cx="1322294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5F262-EFF1-8B04-47F2-D0B526651DF9}"/>
              </a:ext>
            </a:extLst>
          </p:cNvPr>
          <p:cNvSpPr/>
          <p:nvPr/>
        </p:nvSpPr>
        <p:spPr>
          <a:xfrm>
            <a:off x="5997388" y="3771529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99DB7-6042-0170-1D03-7FA0755D81F6}"/>
              </a:ext>
            </a:extLst>
          </p:cNvPr>
          <p:cNvSpPr/>
          <p:nvPr/>
        </p:nvSpPr>
        <p:spPr>
          <a:xfrm>
            <a:off x="7221071" y="3779188"/>
            <a:ext cx="874058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54308-7A7C-6A76-E3C4-DAD41F80C45E}"/>
              </a:ext>
            </a:extLst>
          </p:cNvPr>
          <p:cNvSpPr/>
          <p:nvPr/>
        </p:nvSpPr>
        <p:spPr>
          <a:xfrm>
            <a:off x="8695765" y="3822141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B5002-30AD-45F7-C2C2-4BCB51E6F77D}"/>
              </a:ext>
            </a:extLst>
          </p:cNvPr>
          <p:cNvSpPr/>
          <p:nvPr/>
        </p:nvSpPr>
        <p:spPr>
          <a:xfrm>
            <a:off x="9816354" y="3822141"/>
            <a:ext cx="1322294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admin@12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E6F6F-4579-9CF2-0AA0-95A949232DFE}"/>
              </a:ext>
            </a:extLst>
          </p:cNvPr>
          <p:cNvSpPr/>
          <p:nvPr/>
        </p:nvSpPr>
        <p:spPr>
          <a:xfrm>
            <a:off x="3079375" y="5042647"/>
            <a:ext cx="6736979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(1,’ram’,24,’admin@12’)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A3645-1EA0-6DA1-9152-52C07C7A5552}"/>
              </a:ext>
            </a:extLst>
          </p:cNvPr>
          <p:cNvSpPr/>
          <p:nvPr/>
        </p:nvSpPr>
        <p:spPr>
          <a:xfrm>
            <a:off x="2628898" y="5923058"/>
            <a:ext cx="7644655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({name:’ram’,age:24,password:’admin@12’})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2871E196-A815-4035-669F-20473B078457}"/>
              </a:ext>
            </a:extLst>
          </p:cNvPr>
          <p:cNvSpPr/>
          <p:nvPr/>
        </p:nvSpPr>
        <p:spPr>
          <a:xfrm>
            <a:off x="4791634" y="4739346"/>
            <a:ext cx="1936377" cy="1116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4956</TotalTime>
  <Words>2805</Words>
  <Application>Microsoft Macintosh PowerPoint</Application>
  <PresentationFormat>Widescreen</PresentationFormat>
  <Paragraphs>537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SQL?</vt:lpstr>
      <vt:lpstr>Core SQL Database Characteristics</vt:lpstr>
      <vt:lpstr>SQL Queries</vt:lpstr>
      <vt:lpstr>PowerPoint Presentation</vt:lpstr>
      <vt:lpstr>sequelize</vt:lpstr>
      <vt:lpstr>What is Sequelize?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26</cp:revision>
  <dcterms:created xsi:type="dcterms:W3CDTF">2025-01-06T13:42:45Z</dcterms:created>
  <dcterms:modified xsi:type="dcterms:W3CDTF">2025-02-27T15:03:45Z</dcterms:modified>
</cp:coreProperties>
</file>