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28"/>
  </p:normalViewPr>
  <p:slideViewPr>
    <p:cSldViewPr snapToGrid="0">
      <p:cViewPr varScale="1">
        <p:scale>
          <a:sx n="98" d="100"/>
          <a:sy n="98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Class </a:t>
            </a:r>
            <a:r>
              <a:rPr lang="en-US"/>
              <a:t>&amp; Function Based</a:t>
            </a: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</cp:revision>
  <dcterms:created xsi:type="dcterms:W3CDTF">2025-04-16T13:43:25Z</dcterms:created>
  <dcterms:modified xsi:type="dcterms:W3CDTF">2025-04-16T14:49:13Z</dcterms:modified>
</cp:coreProperties>
</file>