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5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2:5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0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1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43255-63C2-45C3-A55E-F07DF58CF366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F109-69DB-4CB0-8BEF-7FE84EE6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F109-69DB-4CB0-8BEF-7FE84EE6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ym typeface="Wingdings" panose="05000000000000000000" pitchFamily="2" charset="2"/>
              </a:rPr>
              <a:t>BigInt</a:t>
            </a:r>
            <a:r>
              <a:rPr lang="en-US" sz="2000" dirty="0">
                <a:sym typeface="Wingdings" panose="05000000000000000000" pitchFamily="2" charset="2"/>
              </a:rPr>
              <a:t>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D28-0BAD-A565-C1FA-19CE882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45408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42C-94A2-758C-B3C6-D1CE7F6C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Operators: = = vs = = =</a:t>
            </a:r>
          </a:p>
        </p:txBody>
      </p:sp>
    </p:spTree>
    <p:extLst>
      <p:ext uri="{BB962C8B-B14F-4D97-AF65-F5344CB8AC3E}">
        <p14:creationId xmlns:p14="http://schemas.microsoft.com/office/powerpoint/2010/main" val="1182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674-6D1E-CF06-F504-F133C56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Logic: AND, OR &amp; NOT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7A711-DA89-625E-6ADF-9DF093CCE0D2}"/>
              </a:ext>
            </a:extLst>
          </p:cNvPr>
          <p:cNvSpPr txBox="1"/>
          <p:nvPr/>
        </p:nvSpPr>
        <p:spPr>
          <a:xfrm>
            <a:off x="725714" y="5167086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ALL are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97FD-A1BF-8D11-5FA9-3F83EC74F99D}"/>
              </a:ext>
            </a:extLst>
          </p:cNvPr>
          <p:cNvSpPr txBox="1"/>
          <p:nvPr/>
        </p:nvSpPr>
        <p:spPr>
          <a:xfrm>
            <a:off x="1132114" y="15094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BCDB-A855-B916-4E88-68A7CDA2AB0C}"/>
              </a:ext>
            </a:extLst>
          </p:cNvPr>
          <p:cNvSpPr txBox="1"/>
          <p:nvPr/>
        </p:nvSpPr>
        <p:spPr>
          <a:xfrm>
            <a:off x="1132113" y="1878818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AND good vision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11B61-49F0-CA51-9B36-5FFC9107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1444"/>
              </p:ext>
            </p:extLst>
          </p:nvPr>
        </p:nvGraphicFramePr>
        <p:xfrm>
          <a:off x="957944" y="2707230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14:cNvPr>
              <p14:cNvContentPartPr/>
              <p14:nvPr/>
            </p14:nvContentPartPr>
            <p14:xfrm>
              <a:off x="1610674" y="3245223"/>
              <a:ext cx="645840" cy="49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674" y="3227583"/>
                <a:ext cx="681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14:cNvPr>
              <p14:cNvContentPartPr/>
              <p14:nvPr/>
            </p14:nvContentPartPr>
            <p14:xfrm>
              <a:off x="-798806" y="194418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52446" y="1836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14:cNvPr>
              <p14:cNvContentPartPr/>
              <p14:nvPr/>
            </p14:nvContentPartPr>
            <p14:xfrm>
              <a:off x="-1292006" y="102978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45646" y="92214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A74CE8-2CCA-7F1D-97E4-10CE66FF699C}"/>
              </a:ext>
            </a:extLst>
          </p:cNvPr>
          <p:cNvSpPr txBox="1"/>
          <p:nvPr/>
        </p:nvSpPr>
        <p:spPr>
          <a:xfrm>
            <a:off x="4386360" y="5101901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ONE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1C8C-4D12-3C40-0963-11C62AA55C1D}"/>
              </a:ext>
            </a:extLst>
          </p:cNvPr>
          <p:cNvSpPr txBox="1"/>
          <p:nvPr/>
        </p:nvSpPr>
        <p:spPr>
          <a:xfrm>
            <a:off x="4792760" y="14443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423C-725A-59A6-F528-1E8E6C5C21A4}"/>
              </a:ext>
            </a:extLst>
          </p:cNvPr>
          <p:cNvSpPr txBox="1"/>
          <p:nvPr/>
        </p:nvSpPr>
        <p:spPr>
          <a:xfrm>
            <a:off x="4792759" y="1813633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OR good vision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290D84-057A-57F7-73C9-5D208AD2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7631"/>
              </p:ext>
            </p:extLst>
          </p:nvPr>
        </p:nvGraphicFramePr>
        <p:xfrm>
          <a:off x="4618590" y="2642045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14:cNvPr>
              <p14:cNvContentPartPr/>
              <p14:nvPr/>
            </p14:nvContentPartPr>
            <p14:xfrm>
              <a:off x="5271320" y="3180038"/>
              <a:ext cx="645840" cy="49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3162398"/>
                <a:ext cx="681480" cy="534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7D0E26-E67A-5B49-C784-354E7F7EDDBE}"/>
              </a:ext>
            </a:extLst>
          </p:cNvPr>
          <p:cNvSpPr txBox="1"/>
          <p:nvPr/>
        </p:nvSpPr>
        <p:spPr>
          <a:xfrm>
            <a:off x="8453405" y="1506022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A, NOT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8E060-AAB6-95A2-A652-2E29EBD9FFBF}"/>
              </a:ext>
            </a:extLst>
          </p:cNvPr>
          <p:cNvSpPr txBox="1"/>
          <p:nvPr/>
        </p:nvSpPr>
        <p:spPr>
          <a:xfrm>
            <a:off x="8585300" y="1944183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Inverts true/false Value</a:t>
            </a:r>
          </a:p>
        </p:txBody>
      </p:sp>
    </p:spTree>
    <p:extLst>
      <p:ext uri="{BB962C8B-B14F-4D97-AF65-F5344CB8AC3E}">
        <p14:creationId xmlns:p14="http://schemas.microsoft.com/office/powerpoint/2010/main" val="31259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7DA70-C38E-361A-6E65-EFA44C9D228A}"/>
              </a:ext>
            </a:extLst>
          </p:cNvPr>
          <p:cNvSpPr txBox="1"/>
          <p:nvPr/>
        </p:nvSpPr>
        <p:spPr>
          <a:xfrm>
            <a:off x="5486400" y="537029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5FE2A-22CA-4B89-3722-8433841A6423}"/>
              </a:ext>
            </a:extLst>
          </p:cNvPr>
          <p:cNvSpPr txBox="1"/>
          <p:nvPr/>
        </p:nvSpPr>
        <p:spPr>
          <a:xfrm>
            <a:off x="537029" y="696686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Variables</a:t>
            </a:r>
          </a:p>
          <a:p>
            <a:r>
              <a:rPr lang="en-US" dirty="0"/>
              <a:t>A: Age is greater or equal 20		false</a:t>
            </a:r>
          </a:p>
          <a:p>
            <a:r>
              <a:rPr lang="en-US" dirty="0"/>
              <a:t>B: Age is less than 30.		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BDBF-D3E1-59EA-175C-65619BE57A42}"/>
              </a:ext>
            </a:extLst>
          </p:cNvPr>
          <p:cNvSpPr txBox="1"/>
          <p:nvPr/>
        </p:nvSpPr>
        <p:spPr>
          <a:xfrm>
            <a:off x="798286" y="2220686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operators!</a:t>
            </a:r>
          </a:p>
          <a:p>
            <a:endParaRPr lang="en-US" dirty="0"/>
          </a:p>
          <a:p>
            <a:r>
              <a:rPr lang="en-US" b="1" dirty="0"/>
              <a:t>!</a:t>
            </a:r>
            <a:r>
              <a:rPr lang="en-US" dirty="0"/>
              <a:t>A (false)			true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AND</a:t>
            </a:r>
            <a:r>
              <a:rPr lang="en-US" dirty="0"/>
              <a:t> B (true)	false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OR</a:t>
            </a:r>
            <a:r>
              <a:rPr lang="en-US" dirty="0"/>
              <a:t> B (true)	true</a:t>
            </a:r>
          </a:p>
          <a:p>
            <a:endParaRPr lang="en-US" dirty="0"/>
          </a:p>
          <a:p>
            <a:r>
              <a:rPr lang="en-US" dirty="0"/>
              <a:t>!A (true) AND B(true)	true</a:t>
            </a:r>
          </a:p>
          <a:p>
            <a:endParaRPr lang="en-US" dirty="0"/>
          </a:p>
          <a:p>
            <a:r>
              <a:rPr lang="en-US" dirty="0"/>
              <a:t>A (false) OR !B (false)	false</a:t>
            </a:r>
          </a:p>
        </p:txBody>
      </p:sp>
    </p:spTree>
    <p:extLst>
      <p:ext uri="{BB962C8B-B14F-4D97-AF65-F5344CB8AC3E}">
        <p14:creationId xmlns:p14="http://schemas.microsoft.com/office/powerpoint/2010/main" val="23247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CD13-95E2-349D-F1FF-41CC387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CBBD-600F-3F32-03C9-3420C955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CF3-3DE0-C263-31A9-4CC8745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2264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AA7-74C6-3D07-69C2-1900411F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(Ternary) Operator</a:t>
            </a:r>
          </a:p>
        </p:txBody>
      </p:sp>
    </p:spTree>
    <p:extLst>
      <p:ext uri="{BB962C8B-B14F-4D97-AF65-F5344CB8AC3E}">
        <p14:creationId xmlns:p14="http://schemas.microsoft.com/office/powerpoint/2010/main" val="425058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40B3-575B-C233-36CF-9CB5B77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CB5-FA10-BC97-A791-90DB1744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1995 – Brendan </a:t>
            </a:r>
            <a:r>
              <a:rPr lang="en-US" dirty="0" err="1"/>
              <a:t>Eich</a:t>
            </a:r>
            <a:r>
              <a:rPr lang="en-US" dirty="0"/>
              <a:t> – first version of JavaScript in just 10 days. It was called Mocha</a:t>
            </a:r>
          </a:p>
          <a:p>
            <a:pPr marL="0" indent="0">
              <a:buNone/>
            </a:pPr>
            <a:r>
              <a:rPr lang="en-US" dirty="0"/>
              <a:t>1996 – Mocha changes to </a:t>
            </a:r>
            <a:r>
              <a:rPr lang="en-US" dirty="0" err="1"/>
              <a:t>LiveScript</a:t>
            </a:r>
            <a:r>
              <a:rPr lang="en-US" dirty="0"/>
              <a:t> and then to JavaScript, nothing to do with Java.</a:t>
            </a:r>
          </a:p>
          <a:p>
            <a:pPr marL="0" indent="0">
              <a:buNone/>
            </a:pPr>
            <a:r>
              <a:rPr lang="en-US" dirty="0"/>
              <a:t>Microsoft launches IE, copying JavaScript from Netscape and calling it Jscript.</a:t>
            </a:r>
          </a:p>
          <a:p>
            <a:pPr marL="0" indent="0">
              <a:buNone/>
            </a:pPr>
            <a:r>
              <a:rPr lang="en-US" dirty="0"/>
              <a:t>1997 – ECMA releases ECMAScript 1 (ES1) the first official standard for JavaScript.</a:t>
            </a:r>
          </a:p>
          <a:p>
            <a:pPr marL="0" indent="0">
              <a:buNone/>
            </a:pPr>
            <a:r>
              <a:rPr lang="en-US" dirty="0"/>
              <a:t>2009 – ES5 (ECMAScript5) is released with lots of great new features;</a:t>
            </a:r>
          </a:p>
          <a:p>
            <a:pPr marL="0" indent="0">
              <a:buNone/>
            </a:pPr>
            <a:r>
              <a:rPr lang="en-US" dirty="0"/>
              <a:t>2015 – ES6 /ES2015 (ECMAScript 2015) was released: the biggest update to the language ever!</a:t>
            </a:r>
          </a:p>
          <a:p>
            <a:pPr marL="0" indent="0">
              <a:buNone/>
            </a:pPr>
            <a:r>
              <a:rPr lang="en-US" dirty="0"/>
              <a:t>Annual release cycle</a:t>
            </a:r>
          </a:p>
          <a:p>
            <a:pPr marL="0" indent="0">
              <a:buNone/>
            </a:pPr>
            <a:r>
              <a:rPr lang="en-US" dirty="0"/>
              <a:t>2016 – </a:t>
            </a:r>
            <a:r>
              <a:rPr lang="en-US" dirty="0" err="1"/>
              <a:t>cont</a:t>
            </a:r>
            <a:r>
              <a:rPr lang="en-US" dirty="0"/>
              <a:t>… - ES2016/ES2017/…ES/3017</a:t>
            </a:r>
          </a:p>
        </p:txBody>
      </p:sp>
    </p:spTree>
    <p:extLst>
      <p:ext uri="{BB962C8B-B14F-4D97-AF65-F5344CB8AC3E}">
        <p14:creationId xmlns:p14="http://schemas.microsoft.com/office/powerpoint/2010/main" val="165993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94B-47A5-4568-EBF1-D5AAEFB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Break the WEB!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696B6F-1A27-D64A-3A3B-A4C0DDFC21F5}"/>
              </a:ext>
            </a:extLst>
          </p:cNvPr>
          <p:cNvSpPr txBox="1">
            <a:spLocks/>
          </p:cNvSpPr>
          <p:nvPr/>
        </p:nvSpPr>
        <p:spPr>
          <a:xfrm>
            <a:off x="954314" y="1690688"/>
            <a:ext cx="4720772" cy="426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1997 – 2024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9EAC74-3C71-B9A9-49C1-2530493DA10A}"/>
              </a:ext>
            </a:extLst>
          </p:cNvPr>
          <p:cNvSpPr txBox="1">
            <a:spLocks/>
          </p:cNvSpPr>
          <p:nvPr/>
        </p:nvSpPr>
        <p:spPr>
          <a:xfrm>
            <a:off x="6096000" y="1393372"/>
            <a:ext cx="4862286" cy="218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Old features are never removed.</a:t>
            </a:r>
          </a:p>
          <a:p>
            <a:endParaRPr lang="en-US" sz="2800" dirty="0"/>
          </a:p>
          <a:p>
            <a:r>
              <a:rPr lang="en-US" sz="2800" dirty="0"/>
              <a:t>Incremental updates(releases)</a:t>
            </a:r>
          </a:p>
          <a:p>
            <a:endParaRPr lang="en-US" sz="2800" dirty="0"/>
          </a:p>
          <a:p>
            <a:r>
              <a:rPr lang="en-US" sz="2800" dirty="0"/>
              <a:t>Website keep working forever!</a:t>
            </a:r>
          </a:p>
        </p:txBody>
      </p:sp>
    </p:spTree>
    <p:extLst>
      <p:ext uri="{BB962C8B-B14F-4D97-AF65-F5344CB8AC3E}">
        <p14:creationId xmlns:p14="http://schemas.microsoft.com/office/powerpoint/2010/main" val="207607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C22-66F9-4EE7-68BC-52067360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8F30-8452-770B-E240-1AFD5BF9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ES5 : Fully supported in all browsers (IE )</a:t>
            </a:r>
          </a:p>
          <a:p>
            <a:pPr marL="0" indent="0">
              <a:buNone/>
            </a:pPr>
            <a:r>
              <a:rPr lang="en-US" dirty="0"/>
              <a:t>Ready to be used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ES6/ES2015 : ES6+ Well supported in all modern browsers;</a:t>
            </a:r>
          </a:p>
          <a:p>
            <a:pPr marL="0" indent="0">
              <a:buNone/>
            </a:pPr>
            <a:r>
              <a:rPr lang="en-US" dirty="0"/>
              <a:t>No support in older browsers;</a:t>
            </a:r>
          </a:p>
          <a:p>
            <a:pPr marL="0" indent="0">
              <a:buNone/>
            </a:pPr>
            <a:r>
              <a:rPr lang="en-US" dirty="0"/>
              <a:t>Transpiling and polyfilling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8F3B48-EF87-D2CD-8FF0-688F8FF51445}"/>
              </a:ext>
            </a:extLst>
          </p:cNvPr>
          <p:cNvSpPr txBox="1">
            <a:spLocks/>
          </p:cNvSpPr>
          <p:nvPr/>
        </p:nvSpPr>
        <p:spPr>
          <a:xfrm>
            <a:off x="6803571" y="1825625"/>
            <a:ext cx="5127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development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Google Chrome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of Babel to </a:t>
            </a:r>
            <a:r>
              <a:rPr lang="en-US" dirty="0" err="1"/>
              <a:t>transiple</a:t>
            </a:r>
            <a:r>
              <a:rPr lang="en-US" dirty="0"/>
              <a:t> and </a:t>
            </a:r>
            <a:r>
              <a:rPr lang="en-US" dirty="0" err="1"/>
              <a:t>polyfil</a:t>
            </a:r>
            <a:r>
              <a:rPr lang="en-US" dirty="0"/>
              <a:t> in code ( converting back to ES5 to ensure browser compatibility for all users.)</a:t>
            </a:r>
          </a:p>
        </p:txBody>
      </p:sp>
    </p:spTree>
    <p:extLst>
      <p:ext uri="{BB962C8B-B14F-4D97-AF65-F5344CB8AC3E}">
        <p14:creationId xmlns:p14="http://schemas.microsoft.com/office/powerpoint/2010/main" val="138782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5D23-F8AF-55DE-FB9C-228F1FA1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modern JavaScript from the beginning!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, also learn how some things used to be done before moder JavaScript. Ex: const &amp; let , var)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reasons why we should not forget the Good JavaScript:</a:t>
            </a:r>
          </a:p>
          <a:p>
            <a:pPr marL="514350" indent="-514350">
              <a:buAutoNum type="arabicPeriod"/>
            </a:pPr>
            <a:r>
              <a:rPr lang="en-US" dirty="0"/>
              <a:t>Better understand how JS actually works.</a:t>
            </a:r>
          </a:p>
          <a:p>
            <a:pPr marL="514350" indent="-514350">
              <a:buAutoNum type="arabicPeriod"/>
            </a:pPr>
            <a:r>
              <a:rPr lang="en-US" dirty="0"/>
              <a:t>Tutorial and project code are still in ES5;</a:t>
            </a:r>
          </a:p>
          <a:p>
            <a:pPr marL="514350" indent="-514350">
              <a:buAutoNum type="arabicPeriod"/>
            </a:pPr>
            <a:r>
              <a:rPr lang="en-US" dirty="0"/>
              <a:t>Old codebases, written in ES5;</a:t>
            </a:r>
          </a:p>
        </p:txBody>
      </p:sp>
    </p:spTree>
    <p:extLst>
      <p:ext uri="{BB962C8B-B14F-4D97-AF65-F5344CB8AC3E}">
        <p14:creationId xmlns:p14="http://schemas.microsoft.com/office/powerpoint/2010/main" val="10188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341-2FAD-EA9C-5EDE-896AB95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5456-3C1D-9D0E-E635-C7CB0FFD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A796-9E66-54A2-4CF0-0F2772B1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362A-21D2-EC8C-82E4-74DAE54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declaration, expression.</a:t>
            </a:r>
          </a:p>
          <a:p>
            <a:endParaRPr lang="en-US" dirty="0"/>
          </a:p>
          <a:p>
            <a:r>
              <a:rPr lang="en-US" dirty="0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7225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C2F8-9B6B-8359-6344-DD2B850C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calling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803093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969</Words>
  <Application>Microsoft Office PowerPoint</Application>
  <PresentationFormat>Widescreen</PresentationFormat>
  <Paragraphs>212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  <vt:lpstr>Truthy and Falsy Value</vt:lpstr>
      <vt:lpstr>Equality Operators: = = vs = = =</vt:lpstr>
      <vt:lpstr>Boolean Logic: AND, OR &amp; NOT Operators</vt:lpstr>
      <vt:lpstr>PowerPoint Presentation</vt:lpstr>
      <vt:lpstr>Switch</vt:lpstr>
      <vt:lpstr>Statements and Expressions</vt:lpstr>
      <vt:lpstr>The Conditional (Ternary) Operator</vt:lpstr>
      <vt:lpstr>Brief History of JavaScript</vt:lpstr>
      <vt:lpstr>Don’t Break the WEB!</vt:lpstr>
      <vt:lpstr>Modern JavaScript </vt:lpstr>
      <vt:lpstr>PowerPoint Presentation</vt:lpstr>
      <vt:lpstr>Activating Strict Mode</vt:lpstr>
      <vt:lpstr>Function </vt:lpstr>
      <vt:lpstr>Functions calling other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10</cp:revision>
  <dcterms:created xsi:type="dcterms:W3CDTF">2024-08-06T13:01:21Z</dcterms:created>
  <dcterms:modified xsi:type="dcterms:W3CDTF">2024-08-23T14:34:54Z</dcterms:modified>
</cp:coreProperties>
</file>