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5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24575,'0'1129'-1365,"0"-1094"-5461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2.9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0 404,'7'0,"16"0,4-7,4-2,4 0,3-5,8-14,11-9,1-5,-1 5,-4 8,-4 2,-3 7,-3-2,-2-2,-8-5,-2 2,0 7,1 6,3 5,2 19,-6 13,0 4,0 4,-4 3,-7 3,-7 2,-6 1,-3 1,-4 0,0 0,-9 0,-8 0,-16 6,-8 10,-5 1,-1 5,7-2,4-4,1-5,0-4,-2-4,-1 5,0-7,5-3,9-1,9-1,-1-6,-4-9,-6-7,-4-7,-5-5,-3-2,4 4,16 3,18 6,15 0,12-1,8 3,5 0,3-4,8-4,1-2,0-3,-3 5,-2 1,-3-1,5-1,1-3,-1-1,-9 5,-5 1,0 0,-1-3,2-1,1-3,1 0,2-2,0 0,0 0,0-1,1 1,-8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5.3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1 650,'0'-7,"0"-9,7-8,9-8,2-5,-3-3,4 6,5 1,5 6,5 1,-3-1,-1 2,2 0,3 4,-6-1,0 2,2-1,-5-5,1 3,2 5,3 6,-4-3,1 2,-6-4,-6-5,1 0,4 4,5 5,5 5,4 4,3 2,-6 9,-1 10,1 2,-5 4,-1 6,-5 4,1 4,3-5,-3-1,-5 2,-6 15,2 7,-1 0,-3-2,-4 11,-2 1,-2-4,-1-5,-2-5,1-5,-7-10,-10-4,-8-1,-6-6,1 1,-1-5,-2-6,-2-6,-2-3,5 3,2 0,-2-1,-2-2,-2-3,-1-1,5 6,22 9,19 0,15 5,11 6,5-3,4-4,1-7,-1-6,-7 4,-4-2,0-1,1-3,2-3,1-1,-5 6,-2 1,1 0,-4 4,-7 8,-7 6,-6 6,-4 4,-2 3,-9-5,-9-3,-2 1,-5 2,-5 1,-4 1,3 2,0-6,-1-9,-4-8,-1 0,5 4,0-1,0-5,-3-3,-2-5,-1-2,-3-3,1-1,5-8,3-2,-1 1,-2 2,-2 1,6-4,0-1,-1 1,5-4,6-6,7-21,6-10,3-4,4 2,0 2,2 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7.0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1,'0'7,"0"9,0 8,0 15,0 7,0 2,0 1,0-2,0-2,0 5,0 1,0 6,0 0,0 3,0 0,0-5,0-5,0-3,0-3,6-10,17-9,11-10,6-7,3-5,2-4,0 0,-2-1,0 0,-1 0,-1 1,7 1,1-1,0 1,-2 0,-2 0,-2 0,-1 0,-1 1,-7-8,-10-9,-9-9,-7-7,-5-4,-2-4,-3-1,1-8,-1-3,0 2,1-5,1 0,-1 2,8 4,9 3,2 2,-2 3,-4 0,3 8,-1 3,-3-1,4 5,-1 14,-3 22,-4 24,-2 19,-2 22,-2 11,-1 12,-1 10,1-7,-1 1,1-5,-8-3,-1-5,-6-4,-2-3,4-8,2-3,5 7,2 11,2-4,2-8,0-18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9.37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44,'0'-7,"7"-3,9 2,8 0,8 3,11 2,6 1,1 2,-1 0,-2 7,-2 3,-2-1,-1-1,-8 4,-3 0,-6 5,-2 0,-3-3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0.4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42 1,'0'7,"0"9,0 8,0 15,0 7,0 2,-7 1,-2 5,0 0,2-2,3-3,0-3,3-2,0-3,1 0,0-1,1 0,-1 0,1-1,-1 1,0 0,0 0,0 1,0-1,0 0,0-6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1.3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0,'7'0,"9"0,8 0,8 0,5 0,3 0,1 0,-6 7,5 2,2 0,1 4,1 1,-2-2,0-4,6-2,-5 4,-3 1,-8-2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3.0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 1,'-7'0,"5"0,9 0,10 0,10 0,7 0,4 0,-4 7,-2 1,2 1,-6 5,0 0,9 5,4-2,-4 5,-9 4,-8 5,-9 4,-5 3,-5 1,-1 2,-9-7,-1-1,-1-1,-4 9,0 4,-4 1,1 0,4-1,-10-2,-14 6,-8 1,4 0,2-3,2-9,-1-10,8-4,8 1,15-4,16-5,20 2,12-4,6 5,3-2,-1-4,-1 3,-3-2,0-2,-3-4,0-4,0-1,-1-2,-7-1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4.2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41,'0'-6,"7"-3,9 0,8 2,8 2,5 2,2 2,3 0,0 1,0 0,0 1,-1-1,0 0,-7 7,-10 9,-8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7.5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1,'7'0,"9"0,8 0,8 0,4 0,4 0,2 0,0 0,0 0,0 0,-8 7,-8 9,-10 8,-7 8,-6 5,-2 3,-2 1,-1 1,0 0,1 0,-1-1,2 0,-1 0,1 0,7-1,2 0,6 1,8-1,7-7,-2-1,2-8,-6 0,-5 3,-14-4,-14-5,-13-6,-9-5,-6-4,-4-2,-2-1,0-1,0-1,1 1,0 1,15-1,18 1,18 0,14 0,10 0,-1 6,2 3,1 0,2-2,1-2,2-2,-7 6,-8 7,-9 9,-7 7,-5 4,-3 3,-2 3,-1-1,1 1,-1 0,1-1,-7-7,-8-9,-9-10,-7-6,-5-5,-2-4,-3-1,0-1,0 0,0 1,1 0,0 0,0 1,1 0,0 0,6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8.7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1,'7'0,"9"0,8 0,8 0,4 0,4 0,1 0,-5 7,-3 2,6-1,5 6,8 0,1-2,0-3,-3-3,-10-3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7.4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207 0 24575,'0'19'0,"0"0"0,-1-1 0,0 1 0,-2-1 0,0 1 0,-1-1 0,-1 0 0,-1-1 0,-1 1 0,-11 23 0,-3 4 0,2 1 0,2 1 0,3 0 0,-17 98 0,5-27 0,15-64 9,3-1 1,-3 86-1,13 112-119,1-88-1173,-3-128-5543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10.9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158 0,'0'7,"0"9,0 9,0 14,0 14,0 4,-7 0,-2-3,1-4,-6-3,0-4,3-1,2-2,4 0,-5-7,-1-2,2 0,2 2,3 2,-6-5,0 0,1 1,3 2,1 2,9-4,4-1,7-6,8-6,7-7,5-5,4-3,-5 4,-2 8,1 1,2-1,2-4,1-4,1-3,1-2,0-1,-13-1,-11-8,-9-9,-5-8,-3-7,-1-5,-1-3,1-2,0 0,1 0,0 0,1 1,0 14,0 18,0 18,0 14,0 17,0 8,0 4,0-2,0-1,0 4,0 0,0-2,0-2,0-4,0-2,0-1,0-2,0 0,0 0,0 0,0-1,0 8,0 2,0 0,0-1,0-10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6.36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8459.65625"/>
      <inkml:brushProperty name="anchorY" value="-22601.55859"/>
      <inkml:brushProperty name="scaleFactor" value="0.5"/>
    </inkml:brush>
  </inkml:definitions>
  <inkml:trace contextRef="#ctx0" brushRef="#br0">0 0 24575,'0'0'0,"7"0"0,10 0 0,8 0 0,6 0 0,5 0 0,4 0 0,1 0 0,1 0 0,0 0 0,0 0 0,-1 0 0,0 0 0,0 0 0,-1 0 0,0 0 0,1 0 0,-1 0 0,0 0 0,0 0 0,1 0 0,-1 0 0,1 0 0,-1 0 0,0 0 0,1 0 0,-1 0 0,0 0 0,-8 9 0,0-1 0,0 0 0,-6-1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7.959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0861.12695"/>
      <inkml:brushProperty name="anchorY" value="-23903.5957"/>
      <inkml:brushProperty name="scaleFactor" value="0.5"/>
    </inkml:brush>
  </inkml:definitions>
  <inkml:trace contextRef="#ctx0" brushRef="#br0">0 247 24575,'0'0'0,"7"0"0,18 0 0,8-9 0,7 1 0,3-1 0,1 3 0,1 0 0,-2-5 0,0 1 0,-1 2 0,-1 1 0,0 2 0,-1-6 0,0 2 0,0 0 0,0 2 0,1 2 0,-9-5 0,0 0 0,0 2 0,1-7 0,3-6 0,1 2 0,2 3 0,0 3 0,1 5 0,1 4 0,0 2 0,-1 1 0,1 2 0,-8 8 0,-1 0 0,-8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9.72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3350.73047"/>
      <inkml:brushProperty name="anchorY" value="-24955.36328"/>
      <inkml:brushProperty name="scaleFactor" value="0.5"/>
    </inkml:brush>
  </inkml:definitions>
  <inkml:trace contextRef="#ctx0" brushRef="#br0">1 0 24575,'0'0'0,"6"0"0,12 0 0,6 0 0,24 0 0,12 0 0,13 8 0,-2 1 0,4 7 0,1 8 0,-6-3 0,-7-3 0,-8-4 0,-6-5 0,-4-4 0,4-3 0,-9 6 0,-1 0 0,-1-1 0,-1-1 0,1-2 0,8-2 0,9 0 0,1-2 0,-1 0 0,-3 0 0,-4 0 0,-2-1 0,-4 1 0,0 0 0,-2 0 0,0 0 0,-1 0 0,1 0 0,0 0 0,0 0 0,0 0 0,0 0 0,-8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0.736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6388.16406"/>
      <inkml:brushProperty name="anchorY" value="-26386.88281"/>
      <inkml:brushProperty name="scaleFactor" value="0.5"/>
    </inkml:brush>
  </inkml:definitions>
  <inkml:trace contextRef="#ctx0" brushRef="#br0">1 202 24575,'0'0'0,"7"0"0,10 0 0,8 0 0,7 0 0,20 0 0,4 0 0,1 0 0,-1 0 0,4 0 0,-4 0 0,-3 0 0,-3 0 0,-4 0 0,-3 0 0,6 0 0,0-8 0,-1 0 0,-10-9 0,-2 2 0,7 2 0,0 3 0,1 4 0,0 2 0,-1 2 0,0-6 0,-2-8 0,0-1 0,0 3 0,-1 3 0,0 3 0,0-4 0,1 1 0,-1 2 0,0 3 0,0 2 0,-7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2.39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9184.95117"/>
      <inkml:brushProperty name="anchorY" value="-27454.91406"/>
      <inkml:brushProperty name="scaleFactor" value="0.5"/>
    </inkml:brush>
  </inkml:definitions>
  <inkml:trace contextRef="#ctx0" brushRef="#br0">0 1 24575,'0'0'0,"7"0"0,11 0 0,7 0 0,6 0 0,5 0 0,4 0 0,1 0 0,1 0 0,0 0 0,-1 0 0,9 0 0,7 0 0,1 0 0,-3 0 0,-3 0 0,-3 0 0,-4 0 0,-3 0 0,-1 0 0,-1 0 0,0 0 0,0 0 0,-1 0 0,1 0 0,0 0 0,0 0 0,1 0 0,7 0 0,0 0 0,1 0 0,-2 0 0,-2 0 0,-9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3.328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1819.37695"/>
      <inkml:brushProperty name="anchorY" value="-28724.91406"/>
      <inkml:brushProperty name="scaleFactor" value="0.5"/>
    </inkml:brush>
  </inkml:definitions>
  <inkml:trace contextRef="#ctx0" brushRef="#br0">0 1 24575,'0'0'0,"7"0"0,11 0 0,7 0 0,6 0 0,13 0 0,4 0 0,9 0 0,0 8 0,-2 0 0,-3 0 0,4-1 0,-10 6 0,-4-2 0,-2-1 0,-2-2 0,0-3 0,0-2 0,1-2 0,0 0 0,0-1 0,1-1 0,0 1 0,1-1 0,-1 1 0,1 0 0,-1-1 0,1 1 0,-1 0 0,0 0 0,1 0 0,-1 0 0,-8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4.355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4374.05078"/>
      <inkml:brushProperty name="anchorY" value="-30075.64648"/>
      <inkml:brushProperty name="scaleFactor" value="0.5"/>
    </inkml:brush>
  </inkml:definitions>
  <inkml:trace contextRef="#ctx0" brushRef="#br0">0 0 24575,'0'0'0,"7"0"0,11 0 0,7 0 0,6 0 0,6 0 0,2 0 0,2 0 0,1 0 0,0 0 0,0 9 0,7-1 0,1 1 0,-1-3 0,-2-1 0,-2-1 0,7-3 0,-2 0 0,-1-1 0,-1 0 0,-4 0 0,-1-1 0,-1 1 0,-1 0 0,-1 0 0,0 0 0,0 0 0,0 0 0,0 0 0,0 0 0,-8 7 0,0 2 0,0-1 0,-7-2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5.620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6937.875"/>
      <inkml:brushProperty name="anchorY" value="-31417.63672"/>
      <inkml:brushProperty name="scaleFactor" value="0.5"/>
    </inkml:brush>
  </inkml:definitions>
  <inkml:trace contextRef="#ctx0" brushRef="#br0">0 0 24575,'0'0'0,"7"0"0,11 0 0,6 0 0,15 0 0,6 0 0,3 0 0,-1 0 0,16 0 0,-1 0 0,-2 0 0,-4 0 0,-5 0 0,-4 0 0,-12 8 0,-2 0 0,-1 0 0,1-1 0,1-2 0,3-2 0,1-1 0,1-2 0,1 0 0,0 0 0,1 0 0,-1-1 0,1 1 0,0 0 0,-1 0 0,1 0 0,-1 0 0,0 0 0,0 0 0,1 0 0,-1 0 0,0 0 0,1 0 0,-1 0 0,1 0 0,-9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06.33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0,'0'7,"0"9,0 8,0 8,0 5,0 3,0 1,0 1,0 0,0 0,0-1,7-7,2-2,-1 0,-1 1,-2 2,-2 2,-1 2,-2 1,0 0,0 0,0 1,-1 0,1-1,0-6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8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24575,'0'929'0,"2"-909"0,0 1 0,2-1 0,0 0 0,1 0 0,1 0 0,12 26 0,-9-24 0,-1 0 0,-1 1 0,-2-1 0,7 42 0,-10 16-1365,-2-45-5461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08.34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1 192,'6'0,"10"0,9 0,13 0,8-7,9-9,3-15,-3-3,-2 4,-12 1,-5 6,-2 6,-7 13,-8 13,0 13,-4 10,-4 5,-3 4,-5 2,-1 0,-2 0,-7-1,-10-7,-2-3,-4-7,-5-7,-5-7,-4-6,-2-3,-1 5,5 7,3 2,-1 5,-1-1,-2-4,-1-4,-2-5,13-4,11 6,15 0,14-2,11-1,2 5,3 1,4-2,2-3,2-2,2-2,-6 5,-3 9,2 0,1-2,1-3,3-4,0-4,2-2,0-1,1-2,0 1,-1-1,1 0,-7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0.08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84,'0'-6,"0"-10,7-2,9 2,9 4,7 4,4 3,4 3,2 1,0 1,0 1,0 0,-1-1,0 1,0-1,-1 1,0-1,-6 7,-10 9,-2 2,3-3,-4 4,-4 5,-7 6,-3 4,-4 3,-2 3,-2 0,-7 2,-2-1,-6-7,-8-9,-6-9,2 0,12 4,16-2,15-3,19 2,10-2,-3 4,0-1,-2-5,1-3,-1-5,1-2,0-2,-7 6,-9 8,-8 9,-15 1,-13-5,-12-5,-9-6,-5 3,-3 0,-2-3,0-3,0-2,1-2,0-2,1 0,0 0,1-1,-1 1,1 0,0-1,0 1,0 0,0 0,-1 0,8-7,1-2,1 1,-3 1,6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3.17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1 135,'0'7,"0"9,0 9,0 6,0 6,0 3,0 2,0 0,0 0,0 0,0-1,0 0,0 0,7-8,2-2,0 1,-2 1,5-4,7-8,1 0,-4 3,3-3,4-4,6-6,5-4,3-4,9-2,4-1,-1-1,0 0,-3 0,-2 1,-1-1,-2 1,-1 0,-7 6,-2 3,-6 7,-15 0,-16-2,-6-11,-2-12,-5-19,-6-18,1-8,5-2,5 2,5 3,5 4,2 2,2 3,1 1,0 1,0 0,0 0,-1 0,7-6,3-4,-2 2,-1 1,-2 1,5 10,1 17,-2 19,-2 16,-2 12,-2 15,-2 7,0 2,-2-1,1-2,0-3,-1-2,1-2,0-1,0-1,-1 0,1 0,0 6,0 3,0 0,1-2,-1-1,0-3,0-1,0-1,0 0,0-2,0 1,0 0,0 0,0 0,6 0,10 1,2-1,-2 0,-4 1,-4-1,-3 1,-3-8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4.94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42,'0'-7,"7"-2,9 0,9 2,7 3,4 0,4 3,2 0,-7 8,-2 2,0 0,2 5,0 1,3-3,1-3,0-3,1 4,1 0,0-1,-1-3,-6 5,-2 1,0-3,1-2,2-2,3-2,-7-2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5.78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1,'0'6,"0"10,0 9,0 13,0 15,0 4,0 1,0 3,0-2,0-4,0-4,0-4,0-4,0-2,0 0,0-2,0 0,0 1,0 0,0-1,0-5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6.69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1,'7'0,"9"0,8 0,8 0,4 0,4 0,1 7,1 2,1 0,-2-2,1-2,-1-2,0-1,-1-1,-6 6,-10 8,-8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8.033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1,'7'0,"9"0,9 0,7 0,5 0,3 0,1 0,1 0,0 0,0 0,-8 7,-2 2,0-1,-5 6,-1 0,-4 5,-7 6,-5 5,-5 5,-2 3,-3 2,-1 1,0 1,0-1,-7 0,-9 0,-1 0,-5-8,2-1,-2-8,2 1,-2-6,-4-5,3 2,13-2,14-3,14-3,10-4,9-2,4-1,-5 5,-1 3,1-2,0 0,2 4,2 1,-7 5,-1 0,1-4,-5 4,-8-1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8.88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1,'7'0,"9"0,15 0,10 0,5 0,0 7,1 2,5 6,1 2,-2-4,-3-3,-2-3,-3-3,-1-3,-8 7,-3 0,0 1,2-3,1-1,3-3,-5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0.63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0,'7'0,"9"0,8 0,8 0,5 0,2 0,3 0,0 0,-7 7,-2 2,0 0,0-2,3-1,1-3,-5 5,-8 9,-8 7,-1 8,-2 4,-3 3,-4 2,-3 1,-1 7,-2 1,-1 8,-6-1,-16 18,-12 3,-12 1,-6-4,-1-3,10-6,4-7,3-8,8-4,1-11,6-5,-1-7,12-9,13-5,14-13,11-5,7-8,6-1,2 1,1 5,0 3,-1 4,0 1,-1 3,0 0,0 1,-14 0,-19-1,-17 1,-14-1,3 0,13 0,7 7,3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1.93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1,'7'0,"9"0,9 0,6 0,6 0,3 0,1 0,1 0,0 0,-7 7,-10 9,-8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0.0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0 24575,'-3'64'0,"-13"76"0,-2 28 0,11 688 0,10-488 0,-24-108 103,6-115-1571,12-98-5358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3.62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447 722,'-7'0,"-9"0,-8 0,-8 0,-5 0,4-7,1-2,-1 1,4-6,2 0,4-5,-1 1,5-3,5-5,4-5,5-4,3-3,2-2,-7-1,-1 0,-7 0,0-1,2 2,3-1,4 0,2 1,3 0,0-1,2 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5.15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62,'0'-6,"0"-10,7-2,9 2,9 11,13 6,8 10,2 3,1-1,5-3,0 4,-2 0,-3-3,-3-3,-2-3,-2-2,-2-2,0-1,0 0,-1-1,1 1,0-1,-7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5.981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1,'7'0,"2"7,0 9,-2 8,-2 8,-2 4,-1 11,-1 4,-1-1,-1-1,1 5,0 0,-1-3,1-3,0-2,7-10,8-11,10-9,0-1,-5 4,2-1,4-4,4-4,4-4,3-3,2-1,-5 5,-9-6,-9-9,-6-10,-6-9,-3-1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6.44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1,'6'0,"3"7,0 8,5 10,0 13,-2 8,-3 2,-4 1,-1 5,-3 0,-1-2,0 4,-1-1,14 25,5 5,-2 23,-2-1,-5-11,-3-15,-2-15,4-11,1-9,0-4,-3-10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49.84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0,'7'0,"2"0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54.04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16,'0'-7,"0"-2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56.69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41,'0'-7,"0"-9,0-2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00.42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05.03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12.76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0,'7'0,"9"0,1 7,-1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2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341 38 24575,'-2'0'0,"-1"-1"0,0 0 0,1-1 0,-1 1 0,1 0 0,-1-1 0,1 1 0,-1-1 0,1 0 0,-4-4 0,-21-12 0,26 17 0,0 1 0,1 0 0,-1 0 0,0 0 0,1 0 0,-1 0 0,1 0 0,-1 0 0,0 0 0,1 0 0,-1 1 0,0-1 0,1 0 0,-1 0 0,1 0 0,-1 1 0,0-1 0,1 0 0,-1 1 0,1-1 0,-1 0 0,1 1 0,-1-1 0,1 1 0,-1-1 0,1 1 0,0-1 0,-1 1 0,1-1 0,0 1 0,-1-1 0,1 1 0,0 0 0,0-1 0,-1 1 0,1-1 0,0 1 0,0 0 0,0-1 0,0 1 0,0 1 0,-5 24 0,2 0 0,1 1 0,1-1 0,4 52 0,0-10 0,-1 554 0,-4-598 0,-1-1 0,-2 1 0,0-1 0,-1 0 0,-1-1 0,-1 1 0,-16 31 0,12-30 0,1 2 0,2 0 0,0 0 0,2 1 0,-5 33 0,1 19 0,-24 85 0,6-33 0,21-101-455,-1 0 0,-23 51 0,16-43-6371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13.70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1328 1,'0'7,"0"9,0 15,0 24,-7 22,-9 26,-9 15,-7 9,-4 4,-11-1,-10-1,-3-3,2 5,4 15,5 9,3 7,10 9,-3-3,-1-3,5 11,-4 3,-10 7,4-3,-5-4,0 2,9-3,-4-11,7-6,3-10,1 3,-9 18,-2-2,5-14,10-14,3-31,7-21,-1-25,3-17,5-24,5-22,10-26,5-16,1-14,0-5,-2 1,-2-4,5 2,1 4,0 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3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24575,'-1'106'0,"-1"-23"0,3 0 0,18 115 0,-6-107 0,3 127 0,-18 95 0,-1-110 0,4 92-1365,-1-250-5461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4.4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0 24575,'0'1495'0,"-2"-1466"18,-1-1-1,-12 53 1,3-18-1436,6-29-5408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5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507 1 24575,'1'45'0,"-2"0"0,-2 1 0,-2-1 0,-19 78 0,-68 249 0,57-230 0,-15 43 0,18-115 0,26-59 0,0 0 0,0 0 0,1 1 0,1 0 0,0 0 0,-4 22 0,4 11 0,3 73 0,3-91 0,-1 1 0,-1 0 0,-2 0 0,-1-1 0,-1 1 0,-1-1 0,-13 39 0,-3-12 0,-2-2 0,2 2 0,3 0 0,3 1 0,-16 101 0,28-118-273,-2-1 0,-1 1 0,-2-1 0,-20 55 0,15-58-6553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1.0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0,'0'7,"0"9,0 9,0 6,0 6,0 3,0 1,0 1,0 1,0-2,0 1,0-2,0 1,0 0,0-1,0 0,0 1,0-1,0 0,0 1,0-1,0 0,0-7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346A-B440-B39C-99C7-EE80C8FE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E39D-57EB-1198-B1C9-7AF0FA39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BBDE-77D3-0B4F-D63C-94132F4B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3641-A131-22C6-C684-30BF4575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571A-B7AF-2238-3317-1E99DA5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9861-99CD-A106-02FD-14558ACF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70B7-5C11-22B0-BCAF-B3F5297E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DD61-1BCB-5120-22A8-9465E149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41E5-263C-DA35-F6D8-E28F6531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DC69-BC62-F046-A4A9-9850112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7E819-52AC-417C-ADBD-091CBDCBF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9B91-E064-4BFF-66B6-7E86ECCF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EE04-B3F0-B15C-7A98-78191EA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5767-4A16-5248-E748-E618B921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05B3-3D9D-2285-3C3E-8B8B18E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8B02-0AFE-12BE-A556-AF4B7B82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4CE4-847A-DF39-A082-F386AD18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14BC-E229-3F2D-8449-FC505501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DA7-9282-C936-BDC2-A345107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BA38-9662-43F5-5DDD-DB6E7F4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6F67-B165-777A-DEC7-01CCF65D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04C4-6D12-3579-E4E1-1C5A7AE0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4C39-C8BA-1355-7278-87398D5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487D-81BB-AC5C-8068-E37E6490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97E-A043-2B23-C78B-0F7B00EF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4F44-746C-89CA-762E-0EEF0A0E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DA31-C872-F737-BA73-718CBC01F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C67D-3B20-4AF5-4E8E-E25E72FC0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0F5C-5AD6-505D-6B22-9098273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CA79-A28E-C7D5-337B-4E031525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D129-7F76-051D-8641-3789081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B13E-7095-A11E-3204-4F148F0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BA6D-09C7-001A-3934-481C2886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84A9-C4E9-0FEC-6E50-7FDBE4CD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AEF8E-6D05-04D5-8382-D4BEF7C9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38AC-DE5B-410F-6ABE-C691E1C0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339E-0524-5156-B181-2448477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C862C-1A84-FE5B-9C7A-E0E53344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BCE98-8F1B-9036-330B-214BC72D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236D-0FC9-5831-D13D-B684C01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AE068-CC41-C6E6-80B4-C0FF4A6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757DB-2704-1CDE-795F-8B48B932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AC3C-5B18-C637-0CC2-121FB2AB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300F0-B3D1-E785-1835-6297A258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480D5-9E21-6081-A3E4-9297A0A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6C62-A3BB-550D-0D1C-17517576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19B3-BB4A-ACE2-51F9-DA6C972E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6893-58CA-CF83-6E1C-DE8BAF20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96A7-830D-A6D4-DBBB-20906383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6CCB-2DAC-0CEB-E7F5-2B8FD75E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D8B4B-5F3A-CF1D-DF6E-50CC95B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3C07-061E-6534-3495-82E35DD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77D0-C7DD-AA6D-3CFE-DCCD195E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5237-A031-43E7-79B4-722B5091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C220-D1A4-81A9-A229-FB9F81C3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C05C-E615-153F-3033-0A92D55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8CFB-9107-3DA2-B231-2E14BCF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68B0-5712-5CDB-BEA2-87A195C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F0B28-B330-8A1A-48A5-95ED5906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98EC-3B16-59A1-9F2D-A83E169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4B94-F843-8528-F904-281A9F3AD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8D66-D1E1-489E-B08C-30157090299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83A7-6EEA-D4DE-6942-5931C1B24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E49D-16FC-B805-E182-918BBA6AA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customXml" Target="../ink/ink50.xml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A70-10EB-63A7-B078-ECD66E4A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E531-D825-3C39-7578-430EE5E3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411233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764A-53FE-B87C-7BAC-E25D7266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DB8E-A176-5013-5966-8637492E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Font-size:15px;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Div{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6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5004-7726-9782-067A-5B00F59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5AEE-756D-5AB0-CE51-65BFA282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.list-menu{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.footer{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.body{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72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FBA-BE7A-4100-19FF-BD79B0D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99FD-45D8-E47F-C522-EAC27993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#menu{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 class=“</a:t>
            </a:r>
            <a:r>
              <a:rPr lang="en-US" dirty="0" err="1"/>
              <a:t>xyz</a:t>
            </a:r>
            <a:r>
              <a:rPr lang="en-US" dirty="0"/>
              <a:t>” id=“menu”&gt;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137380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E2E0-DDA8-5A8B-05B5-B581F025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BB68-B52C-5C47-22A1-1315CB4B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time use				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63700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6E7-2085-A366-6DA9-158D96B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91B0-6709-EEB4-F454-E1F1F758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7096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384F-B9F8-05BB-7FDA-71C5AFED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7957-9F95-1162-1904-C43D609F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Border-width: 2px;</a:t>
            </a:r>
          </a:p>
          <a:p>
            <a:r>
              <a:rPr lang="en-US" dirty="0"/>
              <a:t>Border-style: solid;</a:t>
            </a:r>
          </a:p>
          <a:p>
            <a:r>
              <a:rPr lang="en-US" dirty="0"/>
              <a:t>Border-color: red;</a:t>
            </a:r>
          </a:p>
          <a:p>
            <a:endParaRPr lang="en-US" dirty="0"/>
          </a:p>
          <a:p>
            <a:r>
              <a:rPr lang="en-US" dirty="0"/>
              <a:t>Border: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7397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7840-AF0A-9352-F580-03DDF464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1FCE-B3B3-06FA-82B7-5E420599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157115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2BDE-19B4-BFC7-38F8-B1BA6C45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6204"/>
            <a:ext cx="5257800" cy="1325563"/>
          </a:xfrm>
        </p:spPr>
        <p:txBody>
          <a:bodyPr/>
          <a:lstStyle/>
          <a:p>
            <a:r>
              <a:rPr lang="en-US" dirty="0"/>
              <a:t>CSS 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F5DD-8010-31F9-CDE1-F21321D2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829" y="1516517"/>
            <a:ext cx="2454729" cy="4351338"/>
          </a:xfrm>
        </p:spPr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CSS Outline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3694794" y="4180114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Outline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3933371" y="4572000"/>
            <a:ext cx="3164115" cy="1780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Outline-width:2px;</a:t>
            </a:r>
          </a:p>
          <a:p>
            <a:r>
              <a:rPr lang="en-US" dirty="0" err="1"/>
              <a:t>Outline-style:solid</a:t>
            </a:r>
            <a:endParaRPr lang="en-US" dirty="0"/>
          </a:p>
          <a:p>
            <a:r>
              <a:rPr lang="en-US" dirty="0" err="1"/>
              <a:t>Outline-color:red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271946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CSS Padding </a:t>
            </a:r>
            <a:r>
              <a:rPr lang="en-US" sz="4000" dirty="0"/>
              <a:t>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Padding-top</a:t>
            </a:r>
            <a:endParaRPr lang="en-US" dirty="0"/>
          </a:p>
          <a:p>
            <a:r>
              <a:rPr lang="en-US"/>
              <a:t>Padding-right</a:t>
            </a:r>
            <a:endParaRPr lang="en-US" dirty="0"/>
          </a:p>
          <a:p>
            <a:r>
              <a:rPr lang="en-US"/>
              <a:t>Padding-bottom</a:t>
            </a:r>
            <a:endParaRPr lang="en-US" dirty="0"/>
          </a:p>
          <a:p>
            <a:r>
              <a:rPr lang="en-US"/>
              <a:t>Padding-left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CSS Padding </a:t>
            </a:r>
            <a:r>
              <a:rPr lang="en-US" sz="3200" dirty="0"/>
              <a:t>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10px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10px</a:t>
            </a:r>
          </a:p>
          <a:p>
            <a:r>
              <a:rPr lang="en-US" sz="1600"/>
              <a:t>Padding-left</a:t>
            </a:r>
            <a:r>
              <a:rPr lang="en-US" sz="1600" dirty="0"/>
              <a:t>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</a:t>
            </a:r>
          </a:p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20px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15px</a:t>
            </a:r>
          </a:p>
          <a:p>
            <a:r>
              <a:rPr lang="en-US" sz="1600"/>
              <a:t>Padding-left</a:t>
            </a:r>
            <a:r>
              <a:rPr lang="en-US" sz="1600" dirty="0"/>
              <a:t>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8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CSS Margin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Margin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10px</a:t>
            </a:r>
          </a:p>
          <a:p>
            <a:r>
              <a:rPr lang="en-US" sz="1600" dirty="0"/>
              <a:t>Margin-bottom: 10px</a:t>
            </a:r>
          </a:p>
          <a:p>
            <a:r>
              <a:rPr lang="en-US" sz="1600" dirty="0"/>
              <a:t>Margin-left: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: 10px</a:t>
            </a:r>
          </a:p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20px</a:t>
            </a:r>
          </a:p>
          <a:p>
            <a:r>
              <a:rPr lang="en-US" sz="1600" dirty="0"/>
              <a:t>Margin-bottom: 15px</a:t>
            </a:r>
          </a:p>
          <a:p>
            <a:r>
              <a:rPr lang="en-US" sz="1600" dirty="0"/>
              <a:t>Margin-left: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 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93B-8123-9FD9-2504-86568F18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E64-01A8-0D9F-9F78-2237B784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the HTML tags</a:t>
            </a:r>
          </a:p>
          <a:p>
            <a:r>
              <a:rPr lang="en-US" dirty="0"/>
              <a:t>Responsive website</a:t>
            </a:r>
          </a:p>
          <a:p>
            <a:r>
              <a:rPr lang="en-US" dirty="0"/>
              <a:t>Animation on webpage</a:t>
            </a:r>
          </a:p>
          <a:p>
            <a:r>
              <a:rPr lang="en-US" dirty="0"/>
              <a:t>2D and 3D Transformation of HTML Elements</a:t>
            </a:r>
          </a:p>
          <a:p>
            <a:r>
              <a:rPr lang="en-US" dirty="0"/>
              <a:t>Website development process fast</a:t>
            </a:r>
          </a:p>
        </p:txBody>
      </p:sp>
    </p:spTree>
    <p:extLst>
      <p:ext uri="{BB962C8B-B14F-4D97-AF65-F5344CB8AC3E}">
        <p14:creationId xmlns:p14="http://schemas.microsoft.com/office/powerpoint/2010/main" val="320335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CFCA-4D18-15C1-7B5C-A9F19EB6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1BEB-8DA2-7CE9-C3C9-F3923229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r>
              <a:rPr lang="en-US" dirty="0"/>
              <a:t>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23734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7EE3-20E8-FFAE-1848-3EEAC54D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Box-sizing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5FEFA-2BFC-2C02-D994-805BA4AFA139}"/>
              </a:ext>
            </a:extLst>
          </p:cNvPr>
          <p:cNvSpPr txBox="1"/>
          <p:nvPr/>
        </p:nvSpPr>
        <p:spPr>
          <a:xfrm>
            <a:off x="3048000" y="255546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Lorem ipsum dolor sit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amet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consectetur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adipisicing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elit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Perferendis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porro delectus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temporibus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non alias,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ullam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tenetur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Aliquid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necessitatibus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architecto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esse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vero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fuga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accusamus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laudantium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quibusdam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Dignissimos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itaque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C0946-53B9-C907-BF21-6B75B87D39BA}"/>
              </a:ext>
            </a:extLst>
          </p:cNvPr>
          <p:cNvSpPr/>
          <p:nvPr/>
        </p:nvSpPr>
        <p:spPr>
          <a:xfrm>
            <a:off x="2481943" y="2133601"/>
            <a:ext cx="7532914" cy="272868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BE4054-A341-AAAE-4973-451F44B011D7}"/>
              </a:ext>
            </a:extLst>
          </p:cNvPr>
          <p:cNvCxnSpPr/>
          <p:nvPr/>
        </p:nvCxnSpPr>
        <p:spPr>
          <a:xfrm>
            <a:off x="2598057" y="4601029"/>
            <a:ext cx="72281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12592D-AAF1-C3CE-081B-DD8933A030F1}"/>
              </a:ext>
            </a:extLst>
          </p:cNvPr>
          <p:cNvSpPr txBox="1"/>
          <p:nvPr/>
        </p:nvSpPr>
        <p:spPr>
          <a:xfrm>
            <a:off x="5872239" y="423169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32EA2-A649-EA5C-D7B6-81F808AC5685}"/>
              </a:ext>
            </a:extLst>
          </p:cNvPr>
          <p:cNvGrpSpPr/>
          <p:nvPr/>
        </p:nvGrpSpPr>
        <p:grpSpPr>
          <a:xfrm>
            <a:off x="1365553" y="3860800"/>
            <a:ext cx="1014790" cy="740229"/>
            <a:chOff x="1365553" y="3860800"/>
            <a:chExt cx="1014790" cy="74022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BD1D3C-A7DD-E18B-8802-7AC68F77A5C7}"/>
                </a:ext>
              </a:extLst>
            </p:cNvPr>
            <p:cNvCxnSpPr/>
            <p:nvPr/>
          </p:nvCxnSpPr>
          <p:spPr>
            <a:xfrm flipV="1">
              <a:off x="1843314" y="3860800"/>
              <a:ext cx="537029" cy="37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DC703D-36DB-657C-41A1-783DF5BF4E9E}"/>
                </a:ext>
              </a:extLst>
            </p:cNvPr>
            <p:cNvSpPr txBox="1"/>
            <p:nvPr/>
          </p:nvSpPr>
          <p:spPr>
            <a:xfrm>
              <a:off x="1365553" y="4231697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10px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6E1B8F-8EB5-E49F-799E-24EC35998D80}"/>
              </a:ext>
            </a:extLst>
          </p:cNvPr>
          <p:cNvCxnSpPr>
            <a:cxnSpLocks/>
          </p:cNvCxnSpPr>
          <p:nvPr/>
        </p:nvCxnSpPr>
        <p:spPr>
          <a:xfrm flipH="1" flipV="1">
            <a:off x="10116457" y="404624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5B2A95-E7FF-DFF6-7115-583C80AB5A6C}"/>
              </a:ext>
            </a:extLst>
          </p:cNvPr>
          <p:cNvSpPr txBox="1"/>
          <p:nvPr/>
        </p:nvSpPr>
        <p:spPr>
          <a:xfrm>
            <a:off x="10087429" y="418815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7F66B-C222-2388-8F50-7FD2ACB1D219}"/>
              </a:ext>
            </a:extLst>
          </p:cNvPr>
          <p:cNvCxnSpPr>
            <a:cxnSpLocks/>
          </p:cNvCxnSpPr>
          <p:nvPr/>
        </p:nvCxnSpPr>
        <p:spPr>
          <a:xfrm flipH="1" flipV="1">
            <a:off x="9290805" y="331729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CC1F24-30B5-2C1B-0E1C-4D87263530F0}"/>
              </a:ext>
            </a:extLst>
          </p:cNvPr>
          <p:cNvSpPr txBox="1"/>
          <p:nvPr/>
        </p:nvSpPr>
        <p:spPr>
          <a:xfrm>
            <a:off x="9261777" y="345920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750A5-C3E9-BED2-75D8-54868ACB039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725358" y="2890239"/>
            <a:ext cx="317651" cy="30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420C33-401E-207C-6B31-E063E3FEA62F}"/>
              </a:ext>
            </a:extLst>
          </p:cNvPr>
          <p:cNvSpPr txBox="1"/>
          <p:nvPr/>
        </p:nvSpPr>
        <p:spPr>
          <a:xfrm>
            <a:off x="2407707" y="3199058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74A3A-64EA-3A67-4A0A-85B1BD23D35A}"/>
              </a:ext>
            </a:extLst>
          </p:cNvPr>
          <p:cNvSpPr txBox="1"/>
          <p:nvPr/>
        </p:nvSpPr>
        <p:spPr>
          <a:xfrm>
            <a:off x="5872239" y="5747657"/>
            <a:ext cx="196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width : 240px</a:t>
            </a:r>
          </a:p>
        </p:txBody>
      </p:sp>
    </p:spTree>
    <p:extLst>
      <p:ext uri="{BB962C8B-B14F-4D97-AF65-F5344CB8AC3E}">
        <p14:creationId xmlns:p14="http://schemas.microsoft.com/office/powerpoint/2010/main" val="180468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A99-6348-6CA5-C0CB-5679A44B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1107-62B3-6379-0017-F61C1BB6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09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Overflow Properties		</a:t>
            </a:r>
          </a:p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011515-63BD-D332-49A4-C9E8DE13C3D0}"/>
              </a:ext>
            </a:extLst>
          </p:cNvPr>
          <p:cNvSpPr txBox="1">
            <a:spLocks/>
          </p:cNvSpPr>
          <p:nvPr/>
        </p:nvSpPr>
        <p:spPr>
          <a:xfrm>
            <a:off x="5279571" y="1825625"/>
            <a:ext cx="3370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 type of Overflow Properties		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172443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C30-9952-3596-908C-35C202FC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1ABA-0C60-8939-1C8A-92CDC55A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112711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30C-6581-261A-8658-3189053A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 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A0464-2AB2-6C4E-E3EB-8E1DCBAF3A63}"/>
              </a:ext>
            </a:extLst>
          </p:cNvPr>
          <p:cNvSpPr/>
          <p:nvPr/>
        </p:nvSpPr>
        <p:spPr>
          <a:xfrm>
            <a:off x="6415314" y="609600"/>
            <a:ext cx="2569029" cy="1325563"/>
          </a:xfrm>
          <a:prstGeom prst="rect">
            <a:avLst/>
          </a:prstGeom>
          <a:effectLst>
            <a:outerShdw blurRad="495300" dist="38100" dir="13500000" algn="br" rotWithShape="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D750-4728-FAA4-FCD2-9F0E197243FD}"/>
              </a:ext>
            </a:extLst>
          </p:cNvPr>
          <p:cNvSpPr txBox="1"/>
          <p:nvPr/>
        </p:nvSpPr>
        <p:spPr>
          <a:xfrm>
            <a:off x="2830286" y="3715657"/>
            <a:ext cx="618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Box-shadow: </a:t>
            </a:r>
            <a:r>
              <a:rPr lang="en-US" sz="3600" dirty="0"/>
              <a:t>2px </a:t>
            </a:r>
            <a:r>
              <a:rPr lang="en-US" sz="3600" dirty="0" err="1"/>
              <a:t>2px</a:t>
            </a:r>
            <a:r>
              <a:rPr lang="en-US" sz="3600" dirty="0"/>
              <a:t> 5px 10px orange;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BFC26-9870-2102-8ACA-F52BFBF2C685}"/>
              </a:ext>
            </a:extLst>
          </p:cNvPr>
          <p:cNvSpPr txBox="1"/>
          <p:nvPr/>
        </p:nvSpPr>
        <p:spPr>
          <a:xfrm>
            <a:off x="3827222" y="2720646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H-offset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C2-F7E2-BF17-07EF-F225C0B7E9E5}"/>
              </a:ext>
            </a:extLst>
          </p:cNvPr>
          <p:cNvSpPr txBox="1"/>
          <p:nvPr/>
        </p:nvSpPr>
        <p:spPr>
          <a:xfrm>
            <a:off x="4765236" y="4669135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V-offset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B7AA-6AE3-A3EA-B2CD-55FA7A9C2051}"/>
              </a:ext>
            </a:extLst>
          </p:cNvPr>
          <p:cNvSpPr txBox="1"/>
          <p:nvPr/>
        </p:nvSpPr>
        <p:spPr>
          <a:xfrm>
            <a:off x="5690426" y="275324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0197B-22D4-BCEB-4D8D-6DD1054848D1}"/>
              </a:ext>
            </a:extLst>
          </p:cNvPr>
          <p:cNvSpPr txBox="1"/>
          <p:nvPr/>
        </p:nvSpPr>
        <p:spPr>
          <a:xfrm>
            <a:off x="6648369" y="4618335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933-78B0-6348-7CFC-0BC4580CECF3}"/>
              </a:ext>
            </a:extLst>
          </p:cNvPr>
          <p:cNvSpPr txBox="1"/>
          <p:nvPr/>
        </p:nvSpPr>
        <p:spPr>
          <a:xfrm>
            <a:off x="7797569" y="295767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7B81E-7F9B-F2E6-2C45-678554524A86}"/>
              </a:ext>
            </a:extLst>
          </p:cNvPr>
          <p:cNvCxnSpPr>
            <a:stCxn id="6" idx="2"/>
          </p:cNvCxnSpPr>
          <p:nvPr/>
        </p:nvCxnSpPr>
        <p:spPr>
          <a:xfrm>
            <a:off x="4296229" y="3089978"/>
            <a:ext cx="159657" cy="6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05504-AB77-2CAE-D582-82939F6934DB}"/>
              </a:ext>
            </a:extLst>
          </p:cNvPr>
          <p:cNvCxnSpPr>
            <a:stCxn id="7" idx="0"/>
          </p:cNvCxnSpPr>
          <p:nvPr/>
        </p:nvCxnSpPr>
        <p:spPr>
          <a:xfrm flipV="1">
            <a:off x="5227831" y="4361988"/>
            <a:ext cx="0" cy="3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5AA5-4CE0-36FD-C729-52DC438B248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923665" y="3122581"/>
            <a:ext cx="47447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3B481-FDB7-30E4-BA54-D16E4A9C16BE}"/>
              </a:ext>
            </a:extLst>
          </p:cNvPr>
          <p:cNvCxnSpPr>
            <a:stCxn id="9" idx="0"/>
          </p:cNvCxnSpPr>
          <p:nvPr/>
        </p:nvCxnSpPr>
        <p:spPr>
          <a:xfrm flipV="1">
            <a:off x="7058994" y="4252686"/>
            <a:ext cx="0" cy="3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B3F69-356F-2118-4598-723D121EF847}"/>
              </a:ext>
            </a:extLst>
          </p:cNvPr>
          <p:cNvCxnSpPr>
            <a:stCxn id="10" idx="2"/>
          </p:cNvCxnSpPr>
          <p:nvPr/>
        </p:nvCxnSpPr>
        <p:spPr>
          <a:xfrm flipH="1">
            <a:off x="8126184" y="3327009"/>
            <a:ext cx="1" cy="3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9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E59F-6C91-D84C-3D2B-18E152D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D960-D9D8-046A-E57E-8088BF7F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1222375"/>
          </a:xfrm>
        </p:spPr>
        <p:txBody>
          <a:bodyPr/>
          <a:lstStyle/>
          <a:p>
            <a:r>
              <a:rPr lang="en-US" dirty="0"/>
              <a:t>Float: left</a:t>
            </a:r>
          </a:p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95480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CC5A-451A-1057-AEE0-AA783320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A466-F572-E816-2157-E4E1117A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341378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930-FA1D-A847-C360-371407E0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8429" cy="1325563"/>
          </a:xfrm>
        </p:spPr>
        <p:txBody>
          <a:bodyPr/>
          <a:lstStyle/>
          <a:p>
            <a:r>
              <a:rPr lang="en-US" dirty="0"/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5F6-0604-2964-F14D-6CBF5849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8429" cy="4351338"/>
          </a:xfrm>
        </p:spPr>
        <p:txBody>
          <a:bodyPr/>
          <a:lstStyle/>
          <a:p>
            <a:r>
              <a:rPr lang="en-US" dirty="0"/>
              <a:t>Font-size</a:t>
            </a:r>
          </a:p>
          <a:p>
            <a:r>
              <a:rPr lang="en-US" dirty="0"/>
              <a:t>Font-family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B042DC-3789-395A-F83E-114A955086F3}"/>
              </a:ext>
            </a:extLst>
          </p:cNvPr>
          <p:cNvSpPr txBox="1">
            <a:spLocks/>
          </p:cNvSpPr>
          <p:nvPr/>
        </p:nvSpPr>
        <p:spPr>
          <a:xfrm>
            <a:off x="4671785" y="365124"/>
            <a:ext cx="3630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Font-Size Predefine value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1F8A78-914C-595C-B051-3B2E99EE4760}"/>
              </a:ext>
            </a:extLst>
          </p:cNvPr>
          <p:cNvSpPr txBox="1">
            <a:spLocks/>
          </p:cNvSpPr>
          <p:nvPr/>
        </p:nvSpPr>
        <p:spPr>
          <a:xfrm>
            <a:off x="4960257" y="1825625"/>
            <a:ext cx="284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829ADD-A79D-0E0C-AFCF-FDAC5F849B8C}"/>
              </a:ext>
            </a:extLst>
          </p:cNvPr>
          <p:cNvSpPr txBox="1">
            <a:spLocks/>
          </p:cNvSpPr>
          <p:nvPr/>
        </p:nvSpPr>
        <p:spPr>
          <a:xfrm>
            <a:off x="8302171" y="365123"/>
            <a:ext cx="3630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Font-Size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7C0114-756C-3AD3-9CF9-78218F54D0EE}"/>
              </a:ext>
            </a:extLst>
          </p:cNvPr>
          <p:cNvSpPr txBox="1">
            <a:spLocks/>
          </p:cNvSpPr>
          <p:nvPr/>
        </p:nvSpPr>
        <p:spPr>
          <a:xfrm>
            <a:off x="8331200" y="1825625"/>
            <a:ext cx="284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Pixel</a:t>
            </a:r>
          </a:p>
          <a:p>
            <a:pPr marL="0" indent="0">
              <a:buNone/>
            </a:pPr>
            <a:r>
              <a:rPr lang="en-US" dirty="0"/>
              <a:t>Font-size : 15px;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Percentage</a:t>
            </a:r>
          </a:p>
          <a:p>
            <a:pPr marL="0" indent="0">
              <a:buNone/>
            </a:pPr>
            <a:r>
              <a:rPr lang="en-US" dirty="0"/>
              <a:t>Font-size:100%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</a:t>
            </a:r>
          </a:p>
          <a:p>
            <a:pPr marL="0" indent="0">
              <a:buNone/>
            </a:pPr>
            <a:r>
              <a:rPr lang="en-US" dirty="0"/>
              <a:t>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775468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F97D-C170-E9D9-1070-D9FE6EE5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2F77-DD25-C007-1959-C9A610FB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930-FA1D-A847-C360-371407E0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8429" cy="1325563"/>
          </a:xfrm>
        </p:spPr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5F6-0604-2964-F14D-6CBF5849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95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Font-family: arial;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Font-family:arial,time</a:t>
            </a:r>
            <a:r>
              <a:rPr lang="en-US" dirty="0"/>
              <a:t> new </a:t>
            </a:r>
            <a:r>
              <a:rPr lang="en-US" dirty="0" err="1"/>
              <a:t>roman,verdana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964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224-3487-3533-EEDF-CC14388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D7E3-13A2-516A-78A6-25FF9E18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780543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B6D5-890C-C311-59EB-3F352B49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F94D-33C1-7254-070B-AE8DA72F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Dklajsdhjklashjklsajdklsad</a:t>
            </a:r>
            <a:endParaRPr lang="en-US" dirty="0"/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Mklasdjklsajdkl;asjdl</a:t>
            </a:r>
            <a:r>
              <a:rPr lang="en-US" dirty="0"/>
              <a:t>;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Sdl;sakdl;sakdl;sa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C0671-59EB-AE76-C16D-E5AE89FFA517}"/>
              </a:ext>
            </a:extLst>
          </p:cNvPr>
          <p:cNvCxnSpPr/>
          <p:nvPr/>
        </p:nvCxnSpPr>
        <p:spPr>
          <a:xfrm>
            <a:off x="2612571" y="3033486"/>
            <a:ext cx="0" cy="84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2784FB-4E1D-20BE-BD9D-46870DCE4FD7}"/>
              </a:ext>
            </a:extLst>
          </p:cNvPr>
          <p:cNvCxnSpPr/>
          <p:nvPr/>
        </p:nvCxnSpPr>
        <p:spPr>
          <a:xfrm>
            <a:off x="2598056" y="4426858"/>
            <a:ext cx="0" cy="84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69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BA2B-A79A-095D-E592-DDAAD398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E0D9-DD99-C495-7891-F035D690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1844592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847F-E612-874B-1691-CCE59BE5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E838-B8F4-348A-E48E-5E85BC8E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0600" cy="14691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C331F-071B-1582-7B3B-3B31B72BABBE}"/>
              </a:ext>
            </a:extLst>
          </p:cNvPr>
          <p:cNvSpPr txBox="1"/>
          <p:nvPr/>
        </p:nvSpPr>
        <p:spPr>
          <a:xfrm>
            <a:off x="6284685" y="593261"/>
            <a:ext cx="30189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Text-decoration-line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Overline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Line-through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32B5E-F59C-371A-6187-CEA329376E80}"/>
              </a:ext>
            </a:extLst>
          </p:cNvPr>
          <p:cNvSpPr txBox="1"/>
          <p:nvPr/>
        </p:nvSpPr>
        <p:spPr>
          <a:xfrm>
            <a:off x="6313716" y="2988118"/>
            <a:ext cx="30189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Text-decoration-style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Double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wavy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971F9-9E0E-A01C-9C64-882910E9EC02}"/>
              </a:ext>
            </a:extLst>
          </p:cNvPr>
          <p:cNvSpPr txBox="1"/>
          <p:nvPr/>
        </p:nvSpPr>
        <p:spPr>
          <a:xfrm>
            <a:off x="1567543" y="5094514"/>
            <a:ext cx="362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Shorthand</a:t>
            </a:r>
          </a:p>
          <a:p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376209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E352-C13B-95FB-46AC-6B4584F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6B8EC-1696-A4E2-3604-4947164FC013}"/>
              </a:ext>
            </a:extLst>
          </p:cNvPr>
          <p:cNvSpPr/>
          <p:nvPr/>
        </p:nvSpPr>
        <p:spPr>
          <a:xfrm>
            <a:off x="2656114" y="2148114"/>
            <a:ext cx="3251200" cy="1280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0600A-4B92-1DB6-8327-FF1C1E85CE95}"/>
              </a:ext>
            </a:extLst>
          </p:cNvPr>
          <p:cNvSpPr txBox="1"/>
          <p:nvPr/>
        </p:nvSpPr>
        <p:spPr>
          <a:xfrm>
            <a:off x="2656114" y="2125560"/>
            <a:ext cx="481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dsadsadasdasdasdasdasdasdasdasdsadsadsadasd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97B0D-48DB-F982-7B30-90EB90BE5D30}"/>
              </a:ext>
            </a:extLst>
          </p:cNvPr>
          <p:cNvSpPr txBox="1"/>
          <p:nvPr/>
        </p:nvSpPr>
        <p:spPr>
          <a:xfrm>
            <a:off x="1770743" y="4673600"/>
            <a:ext cx="1296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Wrap</a:t>
            </a:r>
          </a:p>
          <a:p>
            <a:r>
              <a:rPr lang="en-US" sz="2800" dirty="0" err="1"/>
              <a:t>nowrap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141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30C-6581-261A-8658-3189053A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Shadow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D750-4728-FAA4-FCD2-9F0E197243FD}"/>
              </a:ext>
            </a:extLst>
          </p:cNvPr>
          <p:cNvSpPr txBox="1"/>
          <p:nvPr/>
        </p:nvSpPr>
        <p:spPr>
          <a:xfrm>
            <a:off x="2830286" y="3715657"/>
            <a:ext cx="618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Box-shadow: </a:t>
            </a:r>
            <a:r>
              <a:rPr lang="en-US" sz="3600" dirty="0"/>
              <a:t>2px </a:t>
            </a:r>
            <a:r>
              <a:rPr lang="en-US" sz="3600" dirty="0" err="1"/>
              <a:t>2px</a:t>
            </a:r>
            <a:r>
              <a:rPr lang="en-US" sz="3600" dirty="0"/>
              <a:t> 5px 10px orange;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BFC26-9870-2102-8ACA-F52BFBF2C685}"/>
              </a:ext>
            </a:extLst>
          </p:cNvPr>
          <p:cNvSpPr txBox="1"/>
          <p:nvPr/>
        </p:nvSpPr>
        <p:spPr>
          <a:xfrm>
            <a:off x="3827222" y="2720646"/>
            <a:ext cx="11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H-shadow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C2-F7E2-BF17-07EF-F225C0B7E9E5}"/>
              </a:ext>
            </a:extLst>
          </p:cNvPr>
          <p:cNvSpPr txBox="1"/>
          <p:nvPr/>
        </p:nvSpPr>
        <p:spPr>
          <a:xfrm>
            <a:off x="4765236" y="4669135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V-shadow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B7AA-6AE3-A3EA-B2CD-55FA7A9C2051}"/>
              </a:ext>
            </a:extLst>
          </p:cNvPr>
          <p:cNvSpPr txBox="1"/>
          <p:nvPr/>
        </p:nvSpPr>
        <p:spPr>
          <a:xfrm>
            <a:off x="5690426" y="2753249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Blur-radius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0197B-22D4-BCEB-4D8D-6DD1054848D1}"/>
              </a:ext>
            </a:extLst>
          </p:cNvPr>
          <p:cNvSpPr txBox="1"/>
          <p:nvPr/>
        </p:nvSpPr>
        <p:spPr>
          <a:xfrm>
            <a:off x="6648369" y="4618335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933-78B0-6348-7CFC-0BC4580CECF3}"/>
              </a:ext>
            </a:extLst>
          </p:cNvPr>
          <p:cNvSpPr txBox="1"/>
          <p:nvPr/>
        </p:nvSpPr>
        <p:spPr>
          <a:xfrm>
            <a:off x="7797569" y="295767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7B81E-7F9B-F2E6-2C45-678554524A86}"/>
              </a:ext>
            </a:extLst>
          </p:cNvPr>
          <p:cNvCxnSpPr>
            <a:stCxn id="6" idx="2"/>
          </p:cNvCxnSpPr>
          <p:nvPr/>
        </p:nvCxnSpPr>
        <p:spPr>
          <a:xfrm>
            <a:off x="4391992" y="3089978"/>
            <a:ext cx="63894" cy="6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05504-AB77-2CAE-D582-82939F6934D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227831" y="4361988"/>
            <a:ext cx="95763" cy="3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5AA5-4CE0-36FD-C729-52DC438B248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923665" y="3122581"/>
            <a:ext cx="370484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3B481-FDB7-30E4-BA54-D16E4A9C16BE}"/>
              </a:ext>
            </a:extLst>
          </p:cNvPr>
          <p:cNvCxnSpPr>
            <a:stCxn id="9" idx="0"/>
          </p:cNvCxnSpPr>
          <p:nvPr/>
        </p:nvCxnSpPr>
        <p:spPr>
          <a:xfrm flipV="1">
            <a:off x="7058994" y="4252686"/>
            <a:ext cx="0" cy="3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B3F69-356F-2118-4598-723D121EF847}"/>
              </a:ext>
            </a:extLst>
          </p:cNvPr>
          <p:cNvCxnSpPr>
            <a:stCxn id="10" idx="2"/>
          </p:cNvCxnSpPr>
          <p:nvPr/>
        </p:nvCxnSpPr>
        <p:spPr>
          <a:xfrm flipH="1">
            <a:off x="8126184" y="3327009"/>
            <a:ext cx="1" cy="3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14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64CAF-23E5-5224-8243-182E370255EC}"/>
              </a:ext>
            </a:extLst>
          </p:cNvPr>
          <p:cNvCxnSpPr>
            <a:cxnSpLocks/>
          </p:cNvCxnSpPr>
          <p:nvPr/>
        </p:nvCxnSpPr>
        <p:spPr>
          <a:xfrm flipV="1">
            <a:off x="5500914" y="1248229"/>
            <a:ext cx="0" cy="436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80BC90-FB8D-B0B1-CE21-E345F4536659}"/>
              </a:ext>
            </a:extLst>
          </p:cNvPr>
          <p:cNvCxnSpPr/>
          <p:nvPr/>
        </p:nvCxnSpPr>
        <p:spPr>
          <a:xfrm>
            <a:off x="2452914" y="3429000"/>
            <a:ext cx="6821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F77D80-0FF5-0AFF-190A-4C0227FF3028}"/>
                  </a:ext>
                </a:extLst>
              </p14:cNvPr>
              <p14:cNvContentPartPr/>
              <p14:nvPr/>
            </p14:nvContentPartPr>
            <p14:xfrm>
              <a:off x="5921314" y="3221823"/>
              <a:ext cx="360" cy="419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F77D80-0FF5-0AFF-190A-4C0227FF30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3314" y="3204183"/>
                <a:ext cx="360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02AEE7-5076-64A5-B611-E19C163B2262}"/>
                  </a:ext>
                </a:extLst>
              </p14:cNvPr>
              <p14:cNvContentPartPr/>
              <p14:nvPr/>
            </p14:nvContentPartPr>
            <p14:xfrm>
              <a:off x="6514594" y="3236223"/>
              <a:ext cx="74880" cy="49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02AEE7-5076-64A5-B611-E19C163B22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6954" y="3218223"/>
                <a:ext cx="1105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47D897-E7ED-91DB-D76A-A4B73B625138}"/>
                  </a:ext>
                </a:extLst>
              </p14:cNvPr>
              <p14:cNvContentPartPr/>
              <p14:nvPr/>
            </p14:nvContentPartPr>
            <p14:xfrm>
              <a:off x="7300474" y="3250983"/>
              <a:ext cx="30600" cy="491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47D897-E7ED-91DB-D76A-A4B73B6251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2474" y="3233343"/>
                <a:ext cx="662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57EF9DA-6A10-18B9-BD2C-E127251CD133}"/>
                  </a:ext>
                </a:extLst>
              </p14:cNvPr>
              <p14:cNvContentPartPr/>
              <p14:nvPr/>
            </p14:nvContentPartPr>
            <p14:xfrm>
              <a:off x="8026234" y="3163863"/>
              <a:ext cx="29160" cy="737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57EF9DA-6A10-18B9-BD2C-E127251CD1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08594" y="3145863"/>
                <a:ext cx="6480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3E1988-CD6A-D98D-AF39-196F9A72D83C}"/>
                  </a:ext>
                </a:extLst>
              </p14:cNvPr>
              <p14:cNvContentPartPr/>
              <p14:nvPr/>
            </p14:nvContentPartPr>
            <p14:xfrm>
              <a:off x="4869754" y="3048663"/>
              <a:ext cx="123120" cy="66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3E1988-CD6A-D98D-AF39-196F9A72D8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2114" y="3030663"/>
                <a:ext cx="15876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698BD2-7BCF-33A2-5A87-2B5906A079AD}"/>
                  </a:ext>
                </a:extLst>
              </p14:cNvPr>
              <p14:cNvContentPartPr/>
              <p14:nvPr/>
            </p14:nvContentPartPr>
            <p14:xfrm>
              <a:off x="4367194" y="3119943"/>
              <a:ext cx="18000" cy="58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698BD2-7BCF-33A2-5A87-2B5906A079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9194" y="3101943"/>
                <a:ext cx="5364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1B94B0-5BE4-5A30-BC9E-5EC1C1EACBBD}"/>
                  </a:ext>
                </a:extLst>
              </p14:cNvPr>
              <p14:cNvContentPartPr/>
              <p14:nvPr/>
            </p14:nvContentPartPr>
            <p14:xfrm>
              <a:off x="3832594" y="3119943"/>
              <a:ext cx="13680" cy="62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1B94B0-5BE4-5A30-BC9E-5EC1C1EACB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4594" y="3101943"/>
                <a:ext cx="493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F4BFB5-EF36-8F16-FC5D-8AC12522B959}"/>
                  </a:ext>
                </a:extLst>
              </p14:cNvPr>
              <p14:cNvContentPartPr/>
              <p14:nvPr/>
            </p14:nvContentPartPr>
            <p14:xfrm>
              <a:off x="3228154" y="3105543"/>
              <a:ext cx="182880" cy="82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F4BFB5-EF36-8F16-FC5D-8AC12522B9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0514" y="3087903"/>
                <a:ext cx="21852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1D46F1-1369-5F84-761B-551BC963393F}"/>
                  </a:ext>
                </a:extLst>
              </p14:cNvPr>
              <p14:cNvContentPartPr/>
              <p14:nvPr/>
            </p14:nvContentPartPr>
            <p14:xfrm>
              <a:off x="5892154" y="2626743"/>
              <a:ext cx="360" cy="303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1D46F1-1369-5F84-761B-551BC96339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74514" y="2518743"/>
                <a:ext cx="36000" cy="51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A3DF568-FDF5-E754-571E-C540956C2BED}"/>
              </a:ext>
            </a:extLst>
          </p:cNvPr>
          <p:cNvGrpSpPr/>
          <p:nvPr/>
        </p:nvGrpSpPr>
        <p:grpSpPr>
          <a:xfrm>
            <a:off x="6444034" y="2509023"/>
            <a:ext cx="1207080" cy="671040"/>
            <a:chOff x="6444034" y="2509023"/>
            <a:chExt cx="1207080" cy="671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40A518-4676-D176-0331-7C7784DFBD10}"/>
                    </a:ext>
                  </a:extLst>
                </p14:cNvPr>
                <p14:cNvContentPartPr/>
                <p14:nvPr/>
              </p14:nvContentPartPr>
              <p14:xfrm>
                <a:off x="6444034" y="2539623"/>
                <a:ext cx="477360" cy="50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40A518-4676-D176-0331-7C7784DFBD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6034" y="2431623"/>
                  <a:ext cx="51300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322E29-F000-A513-12A7-18DC74FF169B}"/>
                    </a:ext>
                  </a:extLst>
                </p14:cNvPr>
                <p14:cNvContentPartPr/>
                <p14:nvPr/>
              </p14:nvContentPartPr>
              <p14:xfrm>
                <a:off x="7212994" y="2509023"/>
                <a:ext cx="438120" cy="67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322E29-F000-A513-12A7-18DC74FF16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95354" y="2401023"/>
                  <a:ext cx="473760" cy="88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27B91E6-4496-3B7F-E61B-CEA5B2B4AF1D}"/>
                  </a:ext>
                </a:extLst>
              </p14:cNvPr>
              <p14:cNvContentPartPr/>
              <p14:nvPr/>
            </p14:nvContentPartPr>
            <p14:xfrm>
              <a:off x="8084194" y="2481303"/>
              <a:ext cx="363960" cy="616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7B91E6-4496-3B7F-E61B-CEA5B2B4AF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66554" y="2373663"/>
                <a:ext cx="399600" cy="83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1DC8822-53E9-59E8-4A3C-55DAC9898CC1}"/>
              </a:ext>
            </a:extLst>
          </p:cNvPr>
          <p:cNvGrpSpPr/>
          <p:nvPr/>
        </p:nvGrpSpPr>
        <p:grpSpPr>
          <a:xfrm>
            <a:off x="3598954" y="2481303"/>
            <a:ext cx="1567800" cy="482400"/>
            <a:chOff x="3598954" y="2481303"/>
            <a:chExt cx="1567800" cy="482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702EAF-C12B-1732-5440-217C524E1CF1}"/>
                    </a:ext>
                  </a:extLst>
                </p14:cNvPr>
                <p14:cNvContentPartPr/>
                <p14:nvPr/>
              </p14:nvContentPartPr>
              <p14:xfrm>
                <a:off x="4731514" y="2698383"/>
                <a:ext cx="209160" cy="3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702EAF-C12B-1732-5440-217C524E1C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13514" y="2590743"/>
                  <a:ext cx="244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AE34CD-8F92-D43C-EE10-9AA1AF4AF06E}"/>
                    </a:ext>
                  </a:extLst>
                </p14:cNvPr>
                <p14:cNvContentPartPr/>
                <p14:nvPr/>
              </p14:nvContentPartPr>
              <p14:xfrm>
                <a:off x="5151634" y="2481303"/>
                <a:ext cx="15120" cy="376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AE34CD-8F92-D43C-EE10-9AA1AF4AF0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3634" y="2373663"/>
                  <a:ext cx="507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255404-967B-CCD4-29CA-02026657B671}"/>
                    </a:ext>
                  </a:extLst>
                </p14:cNvPr>
                <p14:cNvContentPartPr/>
                <p14:nvPr/>
              </p14:nvContentPartPr>
              <p14:xfrm>
                <a:off x="4107274" y="2743023"/>
                <a:ext cx="233640" cy="3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255404-967B-CCD4-29CA-02026657B6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9274" y="2635023"/>
                  <a:ext cx="269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939F09-3F68-5AA3-DF76-E174F226BF28}"/>
                    </a:ext>
                  </a:extLst>
                </p14:cNvPr>
                <p14:cNvContentPartPr/>
                <p14:nvPr/>
              </p14:nvContentPartPr>
              <p14:xfrm>
                <a:off x="4452154" y="2496063"/>
                <a:ext cx="205560" cy="42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939F09-3F68-5AA3-DF76-E174F226BF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4514" y="2388423"/>
                  <a:ext cx="2412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09F905-CAA5-6B1C-0466-610DCC7E4BBB}"/>
                    </a:ext>
                  </a:extLst>
                </p14:cNvPr>
                <p14:cNvContentPartPr/>
                <p14:nvPr/>
              </p14:nvContentPartPr>
              <p14:xfrm>
                <a:off x="3598954" y="2713503"/>
                <a:ext cx="172800" cy="15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09F905-CAA5-6B1C-0466-610DCC7E4B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1314" y="2605503"/>
                  <a:ext cx="208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2E0E3C-6240-62F2-80C5-9E4CA590D3D0}"/>
                    </a:ext>
                  </a:extLst>
                </p14:cNvPr>
                <p14:cNvContentPartPr/>
                <p14:nvPr/>
              </p14:nvContentPartPr>
              <p14:xfrm>
                <a:off x="3729634" y="2481303"/>
                <a:ext cx="213840" cy="482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2E0E3C-6240-62F2-80C5-9E4CA590D3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1994" y="2373663"/>
                  <a:ext cx="249480" cy="69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3B88E2-42AF-3807-61AA-E5DAA1E69E99}"/>
              </a:ext>
            </a:extLst>
          </p:cNvPr>
          <p:cNvGrpSpPr/>
          <p:nvPr/>
        </p:nvGrpSpPr>
        <p:grpSpPr>
          <a:xfrm>
            <a:off x="2888314" y="2423343"/>
            <a:ext cx="512640" cy="621720"/>
            <a:chOff x="2888314" y="2423343"/>
            <a:chExt cx="512640" cy="621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B4D9B4-408A-BB0B-DEA3-3817FB691E54}"/>
                    </a:ext>
                  </a:extLst>
                </p14:cNvPr>
                <p14:cNvContentPartPr/>
                <p14:nvPr/>
              </p14:nvContentPartPr>
              <p14:xfrm>
                <a:off x="2888314" y="2684703"/>
                <a:ext cx="214560" cy="2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B4D9B4-408A-BB0B-DEA3-3817FB691E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0314" y="2577063"/>
                  <a:ext cx="250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A4EB91-DFEB-6BB3-EA4B-F74A03BBCC40}"/>
                    </a:ext>
                  </a:extLst>
                </p14:cNvPr>
                <p14:cNvContentPartPr/>
                <p14:nvPr/>
              </p14:nvContentPartPr>
              <p14:xfrm>
                <a:off x="3208354" y="2423343"/>
                <a:ext cx="192600" cy="621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A4EB91-DFEB-6BB3-EA4B-F74A03BBCC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90354" y="2315343"/>
                  <a:ext cx="228240" cy="83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DE7AB33-ECB8-CCEB-E71B-5DA8071A8798}"/>
              </a:ext>
            </a:extLst>
          </p:cNvPr>
          <p:cNvSpPr txBox="1"/>
          <p:nvPr/>
        </p:nvSpPr>
        <p:spPr>
          <a:xfrm>
            <a:off x="1117600" y="364122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X-Axis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6CA82-7E19-99EE-7634-12FAAF3A1E7B}"/>
              </a:ext>
            </a:extLst>
          </p:cNvPr>
          <p:cNvSpPr txBox="1"/>
          <p:nvPr/>
        </p:nvSpPr>
        <p:spPr>
          <a:xfrm>
            <a:off x="5345474" y="66446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6EB631C-CD8A-BC2E-E6EA-08E1086E04A7}"/>
                  </a:ext>
                </a:extLst>
              </p14:cNvPr>
              <p14:cNvContentPartPr/>
              <p14:nvPr/>
            </p14:nvContentPartPr>
            <p14:xfrm>
              <a:off x="5326594" y="3845703"/>
              <a:ext cx="407520" cy="11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6EB631C-CD8A-BC2E-E6EA-08E1086E04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8594" y="3827703"/>
                <a:ext cx="44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8D7CEAC-6A82-AC9C-C693-1B46D064A806}"/>
                  </a:ext>
                </a:extLst>
              </p14:cNvPr>
              <p14:cNvContentPartPr/>
              <p14:nvPr/>
            </p14:nvContentPartPr>
            <p14:xfrm>
              <a:off x="5340994" y="4279863"/>
              <a:ext cx="439560" cy="88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8D7CEAC-6A82-AC9C-C693-1B46D064A8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2994" y="4261863"/>
                <a:ext cx="47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7F45377-FB8C-CFEE-E524-C6E2344397C6}"/>
                  </a:ext>
                </a:extLst>
              </p14:cNvPr>
              <p14:cNvContentPartPr/>
              <p14:nvPr/>
            </p14:nvContentPartPr>
            <p14:xfrm>
              <a:off x="5297434" y="4672983"/>
              <a:ext cx="636480" cy="59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7F45377-FB8C-CFEE-E524-C6E2344397C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79794" y="4654983"/>
                <a:ext cx="6721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97E6A0B-72B2-D1EC-E86A-17B979B52AB4}"/>
                  </a:ext>
                </a:extLst>
              </p14:cNvPr>
              <p14:cNvContentPartPr/>
              <p14:nvPr/>
            </p14:nvContentPartPr>
            <p14:xfrm>
              <a:off x="5253514" y="5152143"/>
              <a:ext cx="550080" cy="73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97E6A0B-72B2-D1EC-E86A-17B979B52A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35874" y="5134143"/>
                <a:ext cx="585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A161E24-DF33-6119-9CC4-786CBD19B465}"/>
                  </a:ext>
                </a:extLst>
              </p14:cNvPr>
              <p14:cNvContentPartPr/>
              <p14:nvPr/>
            </p14:nvContentPartPr>
            <p14:xfrm>
              <a:off x="5413354" y="2176743"/>
              <a:ext cx="49140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A161E24-DF33-6119-9CC4-786CBD19B4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95354" y="2159103"/>
                <a:ext cx="527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BDCB31B-5BB6-2F39-F6DC-61E55C72A49C}"/>
                  </a:ext>
                </a:extLst>
              </p14:cNvPr>
              <p14:cNvContentPartPr/>
              <p14:nvPr/>
            </p14:nvContentPartPr>
            <p14:xfrm>
              <a:off x="5413354" y="1871823"/>
              <a:ext cx="462960" cy="3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BDCB31B-5BB6-2F39-F6DC-61E55C72A4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95354" y="1854183"/>
                <a:ext cx="4986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D6E0CAD-A14A-8AC2-C4D1-51F720145A3A}"/>
                  </a:ext>
                </a:extLst>
              </p14:cNvPr>
              <p14:cNvContentPartPr/>
              <p14:nvPr/>
            </p14:nvContentPartPr>
            <p14:xfrm>
              <a:off x="5384194" y="1566903"/>
              <a:ext cx="466200" cy="26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D6E0CAD-A14A-8AC2-C4D1-51F720145A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66194" y="1548903"/>
                <a:ext cx="501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F9D7C7-BB91-A50C-27FC-D8010EE38268}"/>
                  </a:ext>
                </a:extLst>
              </p14:cNvPr>
              <p14:cNvContentPartPr/>
              <p14:nvPr/>
            </p14:nvContentPartPr>
            <p14:xfrm>
              <a:off x="5428114" y="1422183"/>
              <a:ext cx="564120" cy="15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F9D7C7-BB91-A50C-27FC-D8010EE3826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0114" y="1404183"/>
                <a:ext cx="59976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9B7FA-06AF-4456-D276-FF9701B0B376}"/>
              </a:ext>
            </a:extLst>
          </p:cNvPr>
          <p:cNvGrpSpPr/>
          <p:nvPr/>
        </p:nvGrpSpPr>
        <p:grpSpPr>
          <a:xfrm>
            <a:off x="5979274" y="3700983"/>
            <a:ext cx="434520" cy="1812960"/>
            <a:chOff x="5979274" y="3700983"/>
            <a:chExt cx="434520" cy="1812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C0493A-CDF0-308B-1309-E11D920C4A18}"/>
                    </a:ext>
                  </a:extLst>
                </p14:cNvPr>
                <p14:cNvContentPartPr/>
                <p14:nvPr/>
              </p14:nvContentPartPr>
              <p14:xfrm>
                <a:off x="6066754" y="3700983"/>
                <a:ext cx="15120" cy="31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C0493A-CDF0-308B-1309-E11D920C4A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8754" y="3592983"/>
                  <a:ext cx="507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BC5ADE-9772-1B7F-681E-BC3E86E0AC3E}"/>
                    </a:ext>
                  </a:extLst>
                </p14:cNvPr>
                <p14:cNvContentPartPr/>
                <p14:nvPr/>
              </p14:nvContentPartPr>
              <p14:xfrm>
                <a:off x="6023194" y="4139823"/>
                <a:ext cx="288720" cy="25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BC5ADE-9772-1B7F-681E-BC3E86E0AC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5554" y="4032183"/>
                  <a:ext cx="3243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8E8595-1EEE-147E-FED7-EB23A055FD88}"/>
                    </a:ext>
                  </a:extLst>
                </p14:cNvPr>
                <p14:cNvContentPartPr/>
                <p14:nvPr/>
              </p14:nvContentPartPr>
              <p14:xfrm>
                <a:off x="6051634" y="4541223"/>
                <a:ext cx="362160" cy="278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8E8595-1EEE-147E-FED7-EB23A055FD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3994" y="4433223"/>
                  <a:ext cx="3978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7EAE8C-4AA8-BEAB-42FF-271C22D15181}"/>
                    </a:ext>
                  </a:extLst>
                </p14:cNvPr>
                <p14:cNvContentPartPr/>
                <p14:nvPr/>
              </p14:nvContentPartPr>
              <p14:xfrm>
                <a:off x="5979274" y="4972863"/>
                <a:ext cx="277200" cy="541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7EAE8C-4AA8-BEAB-42FF-271C22D151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1634" y="4865223"/>
                  <a:ext cx="312840" cy="75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ADEA63-BF5D-7A70-5B66-F12E50A00FE3}"/>
              </a:ext>
            </a:extLst>
          </p:cNvPr>
          <p:cNvGrpSpPr/>
          <p:nvPr/>
        </p:nvGrpSpPr>
        <p:grpSpPr>
          <a:xfrm>
            <a:off x="6051634" y="638103"/>
            <a:ext cx="869040" cy="1667880"/>
            <a:chOff x="6051634" y="638103"/>
            <a:chExt cx="869040" cy="166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66CC84-4092-6376-4C71-47CA19D25559}"/>
                    </a:ext>
                  </a:extLst>
                </p14:cNvPr>
                <p14:cNvContentPartPr/>
                <p14:nvPr/>
              </p14:nvContentPartPr>
              <p14:xfrm>
                <a:off x="6051634" y="2176383"/>
                <a:ext cx="317880" cy="59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66CC84-4092-6376-4C71-47CA19D255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33994" y="2068383"/>
                  <a:ext cx="353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08A48A-4F33-460F-27F0-4E0E7B43EE8B}"/>
                    </a:ext>
                  </a:extLst>
                </p14:cNvPr>
                <p14:cNvContentPartPr/>
                <p14:nvPr/>
              </p14:nvContentPartPr>
              <p14:xfrm>
                <a:off x="6487234" y="1988103"/>
                <a:ext cx="360" cy="31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08A48A-4F33-460F-27F0-4E0E7B43EE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69594" y="1880463"/>
                  <a:ext cx="360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35AF12-E23D-279B-B780-4A06C6934EDB}"/>
                    </a:ext>
                  </a:extLst>
                </p14:cNvPr>
                <p14:cNvContentPartPr/>
                <p14:nvPr/>
              </p14:nvContentPartPr>
              <p14:xfrm>
                <a:off x="6183034" y="1842663"/>
                <a:ext cx="201600" cy="29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35AF12-E23D-279B-B780-4A06C6934E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65034" y="1735023"/>
                  <a:ext cx="237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BA16CF-D142-E113-88D5-E441678717D3}"/>
                    </a:ext>
                  </a:extLst>
                </p14:cNvPr>
                <p14:cNvContentPartPr/>
                <p14:nvPr/>
              </p14:nvContentPartPr>
              <p14:xfrm>
                <a:off x="6429274" y="1552503"/>
                <a:ext cx="284760" cy="295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BA16CF-D142-E113-88D5-E441678717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11274" y="1444863"/>
                  <a:ext cx="3204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F4B7AD-073A-9C61-8FAF-EDCA80A7FD03}"/>
                    </a:ext>
                  </a:extLst>
                </p14:cNvPr>
                <p14:cNvContentPartPr/>
                <p14:nvPr/>
              </p14:nvContentPartPr>
              <p14:xfrm>
                <a:off x="6298594" y="1247583"/>
                <a:ext cx="288720" cy="44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F4B7AD-073A-9C61-8FAF-EDCA80A7FD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80954" y="1139943"/>
                  <a:ext cx="324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D9B360-28FC-920C-E8E2-A7792F2383D7}"/>
                    </a:ext>
                  </a:extLst>
                </p14:cNvPr>
                <p14:cNvContentPartPr/>
                <p14:nvPr/>
              </p14:nvContentPartPr>
              <p14:xfrm>
                <a:off x="6603514" y="1088103"/>
                <a:ext cx="217080" cy="436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D9B360-28FC-920C-E8E2-A7792F2383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85874" y="980103"/>
                  <a:ext cx="25272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82464F-6CD7-4585-4BC0-5F6E8E0F13FA}"/>
                    </a:ext>
                  </a:extLst>
                </p14:cNvPr>
                <p14:cNvContentPartPr/>
                <p14:nvPr/>
              </p14:nvContentPartPr>
              <p14:xfrm>
                <a:off x="6661834" y="1247583"/>
                <a:ext cx="128880" cy="15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82464F-6CD7-4585-4BC0-5F6E8E0F13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43834" y="1139943"/>
                  <a:ext cx="164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9AFF94-AB1D-05B5-B62D-A21D66DEB10E}"/>
                    </a:ext>
                  </a:extLst>
                </p14:cNvPr>
                <p14:cNvContentPartPr/>
                <p14:nvPr/>
              </p14:nvContentPartPr>
              <p14:xfrm>
                <a:off x="6544474" y="1263783"/>
                <a:ext cx="160920" cy="259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9AFF94-AB1D-05B5-B62D-A21D66DEB1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26474" y="1156143"/>
                  <a:ext cx="196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101CD4-918F-385D-1263-D7917F55EFBF}"/>
                    </a:ext>
                  </a:extLst>
                </p14:cNvPr>
                <p14:cNvContentPartPr/>
                <p14:nvPr/>
              </p14:nvContentPartPr>
              <p14:xfrm>
                <a:off x="6298594" y="964263"/>
                <a:ext cx="303480" cy="38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101CD4-918F-385D-1263-D7917F55EF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80954" y="856623"/>
                  <a:ext cx="339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F4240A-7F23-6CC7-A64A-123A2134A126}"/>
                    </a:ext>
                  </a:extLst>
                </p14:cNvPr>
                <p14:cNvContentPartPr/>
                <p14:nvPr/>
              </p14:nvContentPartPr>
              <p14:xfrm>
                <a:off x="6705034" y="638103"/>
                <a:ext cx="148680" cy="266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F4240A-7F23-6CC7-A64A-123A2134A1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87394" y="530463"/>
                  <a:ext cx="1843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5D87C0-E2A4-DFCC-18BE-77A4E45C3F4A}"/>
                    </a:ext>
                  </a:extLst>
                </p14:cNvPr>
                <p14:cNvContentPartPr/>
                <p14:nvPr/>
              </p14:nvContentPartPr>
              <p14:xfrm>
                <a:off x="6850474" y="652863"/>
                <a:ext cx="70200" cy="467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5D87C0-E2A4-DFCC-18BE-77A4E45C3F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32834" y="545223"/>
                  <a:ext cx="105840" cy="68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7EE69E5-3F3B-3719-D338-A1B62AEF1D05}"/>
                  </a:ext>
                </a:extLst>
              </p14:cNvPr>
              <p14:cNvContentPartPr/>
              <p14:nvPr/>
            </p14:nvContentPartPr>
            <p14:xfrm>
              <a:off x="-929486" y="4252143"/>
              <a:ext cx="612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7EE69E5-3F3B-3719-D338-A1B62AEF1D0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-947126" y="4144143"/>
                <a:ext cx="41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943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D9FF-A99A-23A1-7A83-387CD03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DC5F-A43C-21C6-10FE-A709AEA2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26152E-6C46-7909-D01A-44DAF301F35F}"/>
                  </a:ext>
                </a:extLst>
              </p14:cNvPr>
              <p14:cNvContentPartPr/>
              <p14:nvPr/>
            </p14:nvContentPartPr>
            <p14:xfrm>
              <a:off x="4978114" y="995583"/>
              <a:ext cx="360" cy="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26152E-6C46-7909-D01A-44DAF301F3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0474" y="887583"/>
                <a:ext cx="36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4A1597-CB53-6361-3FBD-AB59BF276547}"/>
                  </a:ext>
                </a:extLst>
              </p14:cNvPr>
              <p14:cNvContentPartPr/>
              <p14:nvPr/>
            </p14:nvContentPartPr>
            <p14:xfrm>
              <a:off x="2888314" y="913863"/>
              <a:ext cx="360" cy="1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4A1597-CB53-6361-3FBD-AB59BF2765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0314" y="805863"/>
                <a:ext cx="36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382E52-EF88-BD32-4A1A-7BAEBB1975A7}"/>
                  </a:ext>
                </a:extLst>
              </p14:cNvPr>
              <p14:cNvContentPartPr/>
              <p14:nvPr/>
            </p14:nvContentPartPr>
            <p14:xfrm>
              <a:off x="2612194" y="82674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382E52-EF88-BD32-4A1A-7BAEBB1975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4554" y="71910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67A233-373E-9778-C161-BDDB92BB0D65}"/>
                  </a:ext>
                </a:extLst>
              </p14:cNvPr>
              <p14:cNvContentPartPr/>
              <p14:nvPr/>
            </p14:nvContentPartPr>
            <p14:xfrm>
              <a:off x="-610166" y="429606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67A233-373E-9778-C161-BDDB92BB0D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27806" y="4188063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F50D4EB-3F9E-AA62-7A91-93D29D7336D1}"/>
              </a:ext>
            </a:extLst>
          </p:cNvPr>
          <p:cNvGrpSpPr/>
          <p:nvPr/>
        </p:nvGrpSpPr>
        <p:grpSpPr>
          <a:xfrm>
            <a:off x="101554" y="943023"/>
            <a:ext cx="551880" cy="1808640"/>
            <a:chOff x="101554" y="943023"/>
            <a:chExt cx="551880" cy="1808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229819-6BFE-E830-003A-F12277922F4B}"/>
                    </a:ext>
                  </a:extLst>
                </p14:cNvPr>
                <p14:cNvContentPartPr/>
                <p14:nvPr/>
              </p14:nvContentPartPr>
              <p14:xfrm>
                <a:off x="101554" y="1088103"/>
                <a:ext cx="2016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229819-6BFE-E830-003A-F12277922F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554" y="980103"/>
                  <a:ext cx="55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DCC705-0E80-AFA3-0B8B-41AFA84167DA}"/>
                    </a:ext>
                  </a:extLst>
                </p14:cNvPr>
                <p14:cNvContentPartPr/>
                <p14:nvPr/>
              </p14:nvContentPartPr>
              <p14:xfrm>
                <a:off x="174994" y="943023"/>
                <a:ext cx="478440" cy="180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DCC705-0E80-AFA3-0B8B-41AFA84167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994" y="835383"/>
                  <a:ext cx="514080" cy="202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017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0F14-7AAC-4F26-34E2-5910FDB4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Writing-mode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D87B-FD2A-A499-C350-F11C7FB4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0657" cy="2746375"/>
          </a:xfrm>
        </p:spPr>
        <p:txBody>
          <a:bodyPr/>
          <a:lstStyle/>
          <a:p>
            <a:r>
              <a:rPr lang="en-US" dirty="0"/>
              <a:t>Horizontal-tb</a:t>
            </a:r>
          </a:p>
          <a:p>
            <a:r>
              <a:rPr lang="en-US" dirty="0"/>
              <a:t>Vertical-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Vertical-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/>
              <a:t>Sideways-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Sideways-</a:t>
            </a:r>
            <a:r>
              <a:rPr lang="en-US" dirty="0" err="1"/>
              <a:t>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54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0D9-48A2-92F1-4BA2-A62BBF09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Column-Count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05E8-E7B4-A25E-2786-8A59B012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Column-count</a:t>
            </a:r>
          </a:p>
          <a:p>
            <a:r>
              <a:rPr lang="en-US" dirty="0"/>
              <a:t>Column-gap</a:t>
            </a:r>
          </a:p>
          <a:p>
            <a:r>
              <a:rPr lang="en-US" dirty="0"/>
              <a:t>Column- width</a:t>
            </a:r>
          </a:p>
          <a:p>
            <a:r>
              <a:rPr lang="en-US" dirty="0"/>
              <a:t>Column-rule-width</a:t>
            </a:r>
          </a:p>
          <a:p>
            <a:r>
              <a:rPr lang="en-US" dirty="0"/>
              <a:t>Column-rule-style</a:t>
            </a:r>
          </a:p>
          <a:p>
            <a:r>
              <a:rPr lang="en-US" dirty="0"/>
              <a:t>Column-rule-color</a:t>
            </a:r>
          </a:p>
          <a:p>
            <a:r>
              <a:rPr lang="en-US" dirty="0"/>
              <a:t>Column-span</a:t>
            </a:r>
          </a:p>
        </p:txBody>
      </p:sp>
    </p:spTree>
    <p:extLst>
      <p:ext uri="{BB962C8B-B14F-4D97-AF65-F5344CB8AC3E}">
        <p14:creationId xmlns:p14="http://schemas.microsoft.com/office/powerpoint/2010/main" val="3792677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942F-6A10-2DEE-8881-AEE1ACAF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Google Font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B99DF-0764-9CD1-FA5A-F2363D6EC343}"/>
              </a:ext>
            </a:extLst>
          </p:cNvPr>
          <p:cNvSpPr/>
          <p:nvPr/>
        </p:nvSpPr>
        <p:spPr>
          <a:xfrm>
            <a:off x="1306286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A0474-D1F9-D9D5-0DE9-76B7A22C5800}"/>
              </a:ext>
            </a:extLst>
          </p:cNvPr>
          <p:cNvSpPr/>
          <p:nvPr/>
        </p:nvSpPr>
        <p:spPr>
          <a:xfrm>
            <a:off x="4339772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6B5A5-D766-3C03-597A-2DC291ECBB34}"/>
              </a:ext>
            </a:extLst>
          </p:cNvPr>
          <p:cNvSpPr/>
          <p:nvPr/>
        </p:nvSpPr>
        <p:spPr>
          <a:xfrm>
            <a:off x="7438572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922E8-B76E-64FF-9FEE-AFD90A815551}"/>
              </a:ext>
            </a:extLst>
          </p:cNvPr>
          <p:cNvSpPr/>
          <p:nvPr/>
        </p:nvSpPr>
        <p:spPr>
          <a:xfrm>
            <a:off x="9964058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82B33-0E00-1165-5251-346C56F74675}"/>
              </a:ext>
            </a:extLst>
          </p:cNvPr>
          <p:cNvSpPr/>
          <p:nvPr/>
        </p:nvSpPr>
        <p:spPr>
          <a:xfrm>
            <a:off x="838200" y="1378857"/>
            <a:ext cx="328385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CSS</a:t>
            </a:r>
          </a:p>
          <a:p>
            <a:pPr algn="ctr"/>
            <a:r>
              <a:rPr lang="en-US" dirty="0"/>
              <a:t>Images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24B801-C59A-45A4-0FB3-EE461BDFF188}"/>
              </a:ext>
            </a:extLst>
          </p:cNvPr>
          <p:cNvSpPr/>
          <p:nvPr/>
        </p:nvSpPr>
        <p:spPr>
          <a:xfrm>
            <a:off x="1886857" y="2704420"/>
            <a:ext cx="1741714" cy="724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A3A97B-91F1-4697-E4C0-8DAC8009C86B}"/>
              </a:ext>
            </a:extLst>
          </p:cNvPr>
          <p:cNvCxnSpPr>
            <a:stCxn id="9" idx="4"/>
            <a:endCxn id="4" idx="0"/>
          </p:cNvCxnSpPr>
          <p:nvPr/>
        </p:nvCxnSpPr>
        <p:spPr>
          <a:xfrm flipH="1">
            <a:off x="2053772" y="3429000"/>
            <a:ext cx="703942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DE9C9-0B03-8F3F-A668-464AFE7C402F}"/>
              </a:ext>
            </a:extLst>
          </p:cNvPr>
          <p:cNvCxnSpPr>
            <a:stCxn id="9" idx="4"/>
            <a:endCxn id="5" idx="0"/>
          </p:cNvCxnSpPr>
          <p:nvPr/>
        </p:nvCxnSpPr>
        <p:spPr>
          <a:xfrm>
            <a:off x="2757714" y="3429000"/>
            <a:ext cx="2329544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710C-D06B-0257-FDC1-F75E128803B4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2757714" y="3429000"/>
            <a:ext cx="5428344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D867C7-8386-21A2-D790-1AACEE7B2998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2757714" y="3429000"/>
            <a:ext cx="7953830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57FDE-B82F-EF65-F7CF-FBC19822B5B0}"/>
              </a:ext>
            </a:extLst>
          </p:cNvPr>
          <p:cNvSpPr/>
          <p:nvPr/>
        </p:nvSpPr>
        <p:spPr>
          <a:xfrm>
            <a:off x="7703457" y="1378857"/>
            <a:ext cx="328385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Fonts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8B5D07-30FC-EBA7-51BA-9A7ECDC2D22E}"/>
              </a:ext>
            </a:extLst>
          </p:cNvPr>
          <p:cNvSpPr/>
          <p:nvPr/>
        </p:nvSpPr>
        <p:spPr>
          <a:xfrm>
            <a:off x="7703457" y="2664960"/>
            <a:ext cx="2512785" cy="9434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A1F419-2A22-0672-6C83-65FE88F4985F}"/>
              </a:ext>
            </a:extLst>
          </p:cNvPr>
          <p:cNvCxnSpPr>
            <a:stCxn id="4" idx="0"/>
            <a:endCxn id="23" idx="3"/>
          </p:cNvCxnSpPr>
          <p:nvPr/>
        </p:nvCxnSpPr>
        <p:spPr>
          <a:xfrm flipV="1">
            <a:off x="2053772" y="3470226"/>
            <a:ext cx="6017674" cy="1900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E8189A-4307-6F0D-2A31-DA835603E1E2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5087258" y="3608388"/>
            <a:ext cx="3872592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4A5892-EB38-09E5-D8BF-BAC99A01DE39}"/>
              </a:ext>
            </a:extLst>
          </p:cNvPr>
          <p:cNvCxnSpPr>
            <a:stCxn id="6" idx="0"/>
            <a:endCxn id="23" idx="4"/>
          </p:cNvCxnSpPr>
          <p:nvPr/>
        </p:nvCxnSpPr>
        <p:spPr>
          <a:xfrm flipV="1">
            <a:off x="8186058" y="3608388"/>
            <a:ext cx="773792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80D906-F46B-961D-1510-7C6D5BF90E34}"/>
              </a:ext>
            </a:extLst>
          </p:cNvPr>
          <p:cNvCxnSpPr>
            <a:stCxn id="7" idx="0"/>
            <a:endCxn id="23" idx="4"/>
          </p:cNvCxnSpPr>
          <p:nvPr/>
        </p:nvCxnSpPr>
        <p:spPr>
          <a:xfrm flipH="1" flipV="1">
            <a:off x="8959850" y="3608388"/>
            <a:ext cx="1751694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7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C48-E786-876D-1F9D-A03A1F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F2EF-019F-CE4E-53AF-2599DF75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3551620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1F3B-50A7-31D7-8980-F818C804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List 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24B5-577A-6C13-AF33-36E1C4E7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  <a:p>
            <a:r>
              <a:rPr lang="en-US" dirty="0"/>
              <a:t>List-style-position</a:t>
            </a:r>
          </a:p>
          <a:p>
            <a:r>
              <a:rPr lang="en-US" dirty="0"/>
              <a:t>List-style-type</a:t>
            </a:r>
          </a:p>
          <a:p>
            <a:r>
              <a:rPr lang="en-US" dirty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1142413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969F-F9B0-E5D0-E38D-02EAAB3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Resize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181F-BAF4-E31D-C51D-953DFAF4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  <a:p>
            <a:r>
              <a:rPr lang="en-US" dirty="0"/>
              <a:t>Vertical</a:t>
            </a:r>
          </a:p>
          <a:p>
            <a:r>
              <a:rPr lang="en-US" dirty="0"/>
              <a:t>Both 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940289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7DB1-AFB0-3E64-4BA6-57A38637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0D9A-D95B-E88A-6B5F-D5EAD7CE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Auto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Help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Cell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No-drop</a:t>
            </a:r>
          </a:p>
          <a:p>
            <a:r>
              <a:rPr lang="en-US" dirty="0"/>
              <a:t>Zoom-in</a:t>
            </a:r>
          </a:p>
          <a:p>
            <a:r>
              <a:rPr lang="en-US" dirty="0"/>
              <a:t>Zoom-out</a:t>
            </a:r>
          </a:p>
          <a:p>
            <a:r>
              <a:rPr lang="en-US" dirty="0"/>
              <a:t>Grab</a:t>
            </a:r>
          </a:p>
          <a:p>
            <a:r>
              <a:rPr lang="en-US" dirty="0"/>
              <a:t>Grabbing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No-drop</a:t>
            </a:r>
          </a:p>
          <a:p>
            <a:r>
              <a:rPr lang="en-US" dirty="0"/>
              <a:t>Not-allowed</a:t>
            </a:r>
          </a:p>
        </p:txBody>
      </p:sp>
    </p:spTree>
    <p:extLst>
      <p:ext uri="{BB962C8B-B14F-4D97-AF65-F5344CB8AC3E}">
        <p14:creationId xmlns:p14="http://schemas.microsoft.com/office/powerpoint/2010/main" val="3358065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0A80-A0B2-19D5-27F7-5C0367BA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Measurment</a:t>
            </a:r>
            <a:r>
              <a:rPr lang="en-US" dirty="0"/>
              <a:t>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5B31-481F-019B-6AB6-F3AED8CD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Px</a:t>
            </a:r>
            <a:r>
              <a:rPr lang="en-US" dirty="0"/>
              <a:t> (pixel)</a:t>
            </a:r>
          </a:p>
          <a:p>
            <a:pPr marL="0" indent="0">
              <a:buNone/>
            </a:pPr>
            <a:r>
              <a:rPr lang="en-US" dirty="0"/>
              <a:t>% (percentage)</a:t>
            </a:r>
          </a:p>
          <a:p>
            <a:pPr marL="0" indent="0">
              <a:buNone/>
            </a:pPr>
            <a:r>
              <a:rPr lang="en-US" dirty="0"/>
              <a:t>Em</a:t>
            </a:r>
          </a:p>
          <a:p>
            <a:pPr marL="0" indent="0">
              <a:buNone/>
            </a:pPr>
            <a:r>
              <a:rPr lang="en-US" dirty="0"/>
              <a:t>Rem</a:t>
            </a:r>
          </a:p>
          <a:p>
            <a:pPr marL="0" indent="0">
              <a:buNone/>
            </a:pPr>
            <a:r>
              <a:rPr lang="en-US" dirty="0" err="1"/>
              <a:t>Vw</a:t>
            </a:r>
            <a:r>
              <a:rPr lang="en-US" dirty="0"/>
              <a:t>(viewport width)</a:t>
            </a:r>
          </a:p>
          <a:p>
            <a:pPr marL="0" indent="0">
              <a:buNone/>
            </a:pPr>
            <a:r>
              <a:rPr lang="en-US" dirty="0" err="1"/>
              <a:t>Vh</a:t>
            </a:r>
            <a:r>
              <a:rPr lang="en-US" dirty="0"/>
              <a:t>(viewport height)</a:t>
            </a:r>
          </a:p>
          <a:p>
            <a:pPr marL="0" indent="0">
              <a:buNone/>
            </a:pPr>
            <a:r>
              <a:rPr lang="en-US" dirty="0"/>
              <a:t>Vmax(viewport maximum)</a:t>
            </a:r>
          </a:p>
          <a:p>
            <a:pPr marL="0" indent="0">
              <a:buNone/>
            </a:pPr>
            <a:r>
              <a:rPr lang="en-US" dirty="0" err="1"/>
              <a:t>Vmin</a:t>
            </a:r>
            <a:r>
              <a:rPr lang="en-US" dirty="0"/>
              <a:t>(viewport minimum)</a:t>
            </a:r>
          </a:p>
        </p:txBody>
      </p:sp>
    </p:spTree>
    <p:extLst>
      <p:ext uri="{BB962C8B-B14F-4D97-AF65-F5344CB8AC3E}">
        <p14:creationId xmlns:p14="http://schemas.microsoft.com/office/powerpoint/2010/main" val="1508656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E74D-6BBE-507A-6909-0B3DEBBA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D044-D579-6909-22DE-384BBA41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  <a:p>
            <a:r>
              <a:rPr lang="en-US" dirty="0"/>
              <a:t>Transition-property</a:t>
            </a:r>
          </a:p>
          <a:p>
            <a:r>
              <a:rPr lang="en-US" dirty="0"/>
              <a:t>Transition-duration</a:t>
            </a:r>
          </a:p>
          <a:p>
            <a:r>
              <a:rPr lang="en-US" dirty="0"/>
              <a:t>Transition-delay</a:t>
            </a:r>
          </a:p>
          <a:p>
            <a:r>
              <a:rPr lang="en-US" dirty="0"/>
              <a:t>Transition-timing-function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1532176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115-15B2-6EC8-E793-0B31998A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Transition-timing-function Values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060DDD-CD22-1664-B2EE-AB2986A5C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03367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55582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0361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start, then fast, then end slowly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52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speed from start to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2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9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7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Ease-in-out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start and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4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Cubic-Bezier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Lets you define your own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4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548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F7D0-4278-5448-33D9-292ACD7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Z-index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049AF0-CE4F-4085-3327-6E4BFCEFE02A}"/>
              </a:ext>
            </a:extLst>
          </p:cNvPr>
          <p:cNvCxnSpPr/>
          <p:nvPr/>
        </p:nvCxnSpPr>
        <p:spPr>
          <a:xfrm>
            <a:off x="4876800" y="1799771"/>
            <a:ext cx="0" cy="3744686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699154-B30C-549F-2625-94F2D10EA3B8}"/>
              </a:ext>
            </a:extLst>
          </p:cNvPr>
          <p:cNvCxnSpPr>
            <a:cxnSpLocks/>
          </p:cNvCxnSpPr>
          <p:nvPr/>
        </p:nvCxnSpPr>
        <p:spPr>
          <a:xfrm flipH="1">
            <a:off x="4230914" y="4666343"/>
            <a:ext cx="4187371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99469F-ADF3-A99D-9D6D-5E34DA974D5E}"/>
              </a:ext>
            </a:extLst>
          </p:cNvPr>
          <p:cNvSpPr txBox="1"/>
          <p:nvPr/>
        </p:nvSpPr>
        <p:spPr>
          <a:xfrm>
            <a:off x="5283200" y="198845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B936-15F0-3881-0549-6C989D082AD6}"/>
              </a:ext>
            </a:extLst>
          </p:cNvPr>
          <p:cNvSpPr txBox="1"/>
          <p:nvPr/>
        </p:nvSpPr>
        <p:spPr>
          <a:xfrm>
            <a:off x="7881258" y="417318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X-Axis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2DD3FB-2033-9626-5B96-BFCBBD62CFEA}"/>
              </a:ext>
            </a:extLst>
          </p:cNvPr>
          <p:cNvCxnSpPr/>
          <p:nvPr/>
        </p:nvCxnSpPr>
        <p:spPr>
          <a:xfrm flipH="1" flipV="1">
            <a:off x="2757714" y="3077029"/>
            <a:ext cx="3338286" cy="246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36603-FE4D-5397-95CE-A79332F39513}"/>
              </a:ext>
            </a:extLst>
          </p:cNvPr>
          <p:cNvSpPr txBox="1"/>
          <p:nvPr/>
        </p:nvSpPr>
        <p:spPr>
          <a:xfrm>
            <a:off x="2341016" y="330278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Z-Axis</a:t>
            </a:r>
          </a:p>
        </p:txBody>
      </p:sp>
    </p:spTree>
    <p:extLst>
      <p:ext uri="{BB962C8B-B14F-4D97-AF65-F5344CB8AC3E}">
        <p14:creationId xmlns:p14="http://schemas.microsoft.com/office/powerpoint/2010/main" val="2488221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B86E77-205D-9B2C-414E-0F3654590B7C}"/>
              </a:ext>
            </a:extLst>
          </p:cNvPr>
          <p:cNvGrpSpPr/>
          <p:nvPr/>
        </p:nvGrpSpPr>
        <p:grpSpPr>
          <a:xfrm>
            <a:off x="3802743" y="1582057"/>
            <a:ext cx="4455886" cy="3730172"/>
            <a:chOff x="3802743" y="1582057"/>
            <a:chExt cx="4455886" cy="37301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E3FC8D-7536-C27C-3725-7F6583AE07D4}"/>
                </a:ext>
              </a:extLst>
            </p:cNvPr>
            <p:cNvSpPr/>
            <p:nvPr/>
          </p:nvSpPr>
          <p:spPr>
            <a:xfrm>
              <a:off x="3802743" y="1582057"/>
              <a:ext cx="4455886" cy="3730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E49517-2F83-D167-78FB-C054D79E4011}"/>
                </a:ext>
              </a:extLst>
            </p:cNvPr>
            <p:cNvSpPr txBox="1"/>
            <p:nvPr/>
          </p:nvSpPr>
          <p:spPr>
            <a:xfrm>
              <a:off x="7707085" y="4691168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277706-15A8-D011-C996-E4850042C7CA}"/>
              </a:ext>
            </a:extLst>
          </p:cNvPr>
          <p:cNvGrpSpPr/>
          <p:nvPr/>
        </p:nvGrpSpPr>
        <p:grpSpPr>
          <a:xfrm>
            <a:off x="3103933" y="960996"/>
            <a:ext cx="4455886" cy="3730172"/>
            <a:chOff x="3802743" y="1582057"/>
            <a:chExt cx="4455886" cy="373017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AD7300-9621-C773-C84C-276E619F120A}"/>
                </a:ext>
              </a:extLst>
            </p:cNvPr>
            <p:cNvSpPr/>
            <p:nvPr/>
          </p:nvSpPr>
          <p:spPr>
            <a:xfrm>
              <a:off x="3802743" y="1582057"/>
              <a:ext cx="4455886" cy="37301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F248F-C512-6CD8-3895-4AB2675004C8}"/>
                </a:ext>
              </a:extLst>
            </p:cNvPr>
            <p:cNvSpPr txBox="1"/>
            <p:nvPr/>
          </p:nvSpPr>
          <p:spPr>
            <a:xfrm>
              <a:off x="7707085" y="4691168"/>
              <a:ext cx="415498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D5E449-D414-0F5F-B3C7-29E31F60F7E9}"/>
              </a:ext>
            </a:extLst>
          </p:cNvPr>
          <p:cNvGrpSpPr/>
          <p:nvPr/>
        </p:nvGrpSpPr>
        <p:grpSpPr>
          <a:xfrm>
            <a:off x="2405123" y="339935"/>
            <a:ext cx="4455886" cy="3730172"/>
            <a:chOff x="3802743" y="1582057"/>
            <a:chExt cx="4455886" cy="373017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08D049-E1AC-9D4E-7A5D-8464A2E2BC79}"/>
                </a:ext>
              </a:extLst>
            </p:cNvPr>
            <p:cNvSpPr/>
            <p:nvPr/>
          </p:nvSpPr>
          <p:spPr>
            <a:xfrm>
              <a:off x="3802743" y="1582057"/>
              <a:ext cx="4455886" cy="37301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DF0836-5E31-4025-9E20-C6DD9F9283F4}"/>
                </a:ext>
              </a:extLst>
            </p:cNvPr>
            <p:cNvSpPr txBox="1"/>
            <p:nvPr/>
          </p:nvSpPr>
          <p:spPr>
            <a:xfrm>
              <a:off x="7707085" y="4691168"/>
              <a:ext cx="43313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43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616E-438E-8D03-1E7B-832D6E4B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D6CD-AA24-3614-C96A-AD5B65DF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speech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E35966-6213-C5DF-F335-1017C59BFD1F}"/>
              </a:ext>
            </a:extLst>
          </p:cNvPr>
          <p:cNvSpPr txBox="1">
            <a:spLocks/>
          </p:cNvSpPr>
          <p:nvPr/>
        </p:nvSpPr>
        <p:spPr>
          <a:xfrm>
            <a:off x="6658429" y="1825625"/>
            <a:ext cx="4880428" cy="4052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Viewport</a:t>
            </a:r>
          </a:p>
          <a:p>
            <a:r>
              <a:rPr lang="en-US" dirty="0"/>
              <a:t>1920</a:t>
            </a:r>
          </a:p>
          <a:p>
            <a:r>
              <a:rPr lang="en-US" dirty="0"/>
              <a:t>1440</a:t>
            </a:r>
          </a:p>
          <a:p>
            <a:r>
              <a:rPr lang="en-US" dirty="0"/>
              <a:t>1366</a:t>
            </a:r>
          </a:p>
          <a:p>
            <a:r>
              <a:rPr lang="en-US" dirty="0"/>
              <a:t>1024</a:t>
            </a:r>
          </a:p>
          <a:p>
            <a:r>
              <a:rPr lang="en-US" dirty="0"/>
              <a:t>700-900</a:t>
            </a:r>
          </a:p>
          <a:p>
            <a:r>
              <a:rPr lang="en-US" dirty="0"/>
              <a:t>320-480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B094AD-4F55-9159-893F-2956CB466A8D}"/>
              </a:ext>
            </a:extLst>
          </p:cNvPr>
          <p:cNvSpPr txBox="1">
            <a:spLocks/>
          </p:cNvSpPr>
          <p:nvPr/>
        </p:nvSpPr>
        <p:spPr>
          <a:xfrm>
            <a:off x="653143" y="4005943"/>
            <a:ext cx="5820229" cy="217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@media screen and (max-width:900px){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.container{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Width:50%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9880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DF03-CD0E-AB66-41AB-D4095201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ED8-BC58-E934-0460-85228905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Any-hover</a:t>
            </a:r>
          </a:p>
          <a:p>
            <a:r>
              <a:rPr lang="en-US" dirty="0"/>
              <a:t>Any-pointer</a:t>
            </a:r>
          </a:p>
          <a:p>
            <a:r>
              <a:rPr lang="en-US" dirty="0"/>
              <a:t>Aspect-ratio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Color-index</a:t>
            </a:r>
          </a:p>
          <a:p>
            <a:r>
              <a:rPr lang="en-US" dirty="0"/>
              <a:t>Grid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Hover</a:t>
            </a:r>
          </a:p>
          <a:p>
            <a:r>
              <a:rPr lang="en-US" dirty="0"/>
              <a:t>Inverted-colors</a:t>
            </a:r>
          </a:p>
          <a:p>
            <a:r>
              <a:rPr lang="en-US" dirty="0"/>
              <a:t>Max-aspect-ratio</a:t>
            </a:r>
          </a:p>
          <a:p>
            <a:r>
              <a:rPr lang="en-US" dirty="0"/>
              <a:t>Min-aspect-ratio</a:t>
            </a:r>
          </a:p>
          <a:p>
            <a:r>
              <a:rPr lang="en-US" dirty="0"/>
              <a:t>Max-color</a:t>
            </a:r>
          </a:p>
          <a:p>
            <a:r>
              <a:rPr lang="en-US" dirty="0"/>
              <a:t>Min-color</a:t>
            </a:r>
          </a:p>
          <a:p>
            <a:r>
              <a:rPr lang="en-US" dirty="0"/>
              <a:t>Max-height</a:t>
            </a:r>
          </a:p>
          <a:p>
            <a:r>
              <a:rPr lang="en-US" dirty="0"/>
              <a:t>Min-height</a:t>
            </a:r>
          </a:p>
          <a:p>
            <a:r>
              <a:rPr lang="en-US" dirty="0"/>
              <a:t>Max-resolution</a:t>
            </a:r>
          </a:p>
          <a:p>
            <a:r>
              <a:rPr lang="en-US" dirty="0"/>
              <a:t>Min-resolution</a:t>
            </a:r>
          </a:p>
          <a:p>
            <a:r>
              <a:rPr lang="en-US" dirty="0"/>
              <a:t>Max-width</a:t>
            </a:r>
          </a:p>
          <a:p>
            <a:r>
              <a:rPr lang="en-US" dirty="0"/>
              <a:t>Min-width</a:t>
            </a:r>
          </a:p>
          <a:p>
            <a:r>
              <a:rPr lang="en-US" dirty="0"/>
              <a:t>Orientation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9434-0E0A-3893-ABA2-6539C9F0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E530-9629-4972-5838-4C7FD32D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&lt;h1 </a:t>
            </a:r>
            <a:r>
              <a:rPr lang="en-US" sz="3600" dirty="0">
                <a:solidFill>
                  <a:srgbClr val="FF0000"/>
                </a:solidFill>
              </a:rPr>
              <a:t>style=“color:green;font-size:15px; ”</a:t>
            </a:r>
            <a:r>
              <a:rPr lang="en-US" sz="3600" dirty="0"/>
              <a:t>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109916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C607-84AF-F557-04BF-B0136F1B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A2B8-A823-D5D0-DCBA-A048BA8D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254623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704E-5746-8E7F-007D-1CD103B3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Positioning Grid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AFA9-4123-E317-87B8-FA9AC8B4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Grid-row-start</a:t>
            </a:r>
          </a:p>
          <a:p>
            <a:r>
              <a:rPr lang="en-US" dirty="0"/>
              <a:t>Grid-row-end</a:t>
            </a:r>
          </a:p>
          <a:p>
            <a:r>
              <a:rPr lang="en-US" dirty="0"/>
              <a:t>Grid-row</a:t>
            </a:r>
          </a:p>
          <a:p>
            <a:r>
              <a:rPr lang="en-US" dirty="0"/>
              <a:t>Gird-column-start</a:t>
            </a:r>
          </a:p>
          <a:p>
            <a:r>
              <a:rPr lang="en-US" dirty="0"/>
              <a:t>Grid-column-end</a:t>
            </a:r>
          </a:p>
          <a:p>
            <a:r>
              <a:rPr lang="en-US" dirty="0"/>
              <a:t>Grid-column</a:t>
            </a:r>
          </a:p>
          <a:p>
            <a:r>
              <a:rPr lang="en-US" dirty="0"/>
              <a:t>Grid-area</a:t>
            </a:r>
          </a:p>
        </p:txBody>
      </p:sp>
    </p:spTree>
    <p:extLst>
      <p:ext uri="{BB962C8B-B14F-4D97-AF65-F5344CB8AC3E}">
        <p14:creationId xmlns:p14="http://schemas.microsoft.com/office/powerpoint/2010/main" val="1723269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30DD-0D98-5D65-2D68-4AEC634C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Grid Items Spanning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E030-7019-4158-127A-7F4BE991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4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0605-1890-89FC-74DF-2CC882DE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Grid Nested Grids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00109-54FA-1AA7-61B1-48CB79BA8BCD}"/>
              </a:ext>
            </a:extLst>
          </p:cNvPr>
          <p:cNvSpPr/>
          <p:nvPr/>
        </p:nvSpPr>
        <p:spPr>
          <a:xfrm>
            <a:off x="1262743" y="1690688"/>
            <a:ext cx="10091057" cy="4802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1EAD3-29E7-D4DD-B674-73399D88C58E}"/>
              </a:ext>
            </a:extLst>
          </p:cNvPr>
          <p:cNvSpPr/>
          <p:nvPr/>
        </p:nvSpPr>
        <p:spPr>
          <a:xfrm>
            <a:off x="1944913" y="2153104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D3FDA-53F8-06A3-0DF7-858FA61E1EA1}"/>
              </a:ext>
            </a:extLst>
          </p:cNvPr>
          <p:cNvSpPr/>
          <p:nvPr/>
        </p:nvSpPr>
        <p:spPr>
          <a:xfrm>
            <a:off x="5370284" y="2153104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BF101-B543-E034-8AFA-D8D443CFD703}"/>
              </a:ext>
            </a:extLst>
          </p:cNvPr>
          <p:cNvSpPr/>
          <p:nvPr/>
        </p:nvSpPr>
        <p:spPr>
          <a:xfrm>
            <a:off x="8650512" y="2153104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BA460-BB14-084A-E938-5060DF134FD8}"/>
              </a:ext>
            </a:extLst>
          </p:cNvPr>
          <p:cNvSpPr/>
          <p:nvPr/>
        </p:nvSpPr>
        <p:spPr>
          <a:xfrm>
            <a:off x="1944913" y="4381046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64859-D541-AE1E-7526-15B8B6F6E5E2}"/>
              </a:ext>
            </a:extLst>
          </p:cNvPr>
          <p:cNvSpPr/>
          <p:nvPr/>
        </p:nvSpPr>
        <p:spPr>
          <a:xfrm>
            <a:off x="5370284" y="4381046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594FF-46E8-92DE-D772-0E037571E9B7}"/>
              </a:ext>
            </a:extLst>
          </p:cNvPr>
          <p:cNvSpPr/>
          <p:nvPr/>
        </p:nvSpPr>
        <p:spPr>
          <a:xfrm>
            <a:off x="8650512" y="4381046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75F46-52EF-DC4A-2CF3-E3EB86A8B00C}"/>
              </a:ext>
            </a:extLst>
          </p:cNvPr>
          <p:cNvSpPr/>
          <p:nvPr/>
        </p:nvSpPr>
        <p:spPr>
          <a:xfrm>
            <a:off x="5529943" y="4542971"/>
            <a:ext cx="1640114" cy="4209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3E1DF-F113-3D05-F31A-5492A1BF9B6B}"/>
              </a:ext>
            </a:extLst>
          </p:cNvPr>
          <p:cNvSpPr/>
          <p:nvPr/>
        </p:nvSpPr>
        <p:spPr>
          <a:xfrm>
            <a:off x="5646057" y="5152571"/>
            <a:ext cx="449943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56EE0-00C6-24BF-9A75-859E77E5AFCD}"/>
              </a:ext>
            </a:extLst>
          </p:cNvPr>
          <p:cNvSpPr/>
          <p:nvPr/>
        </p:nvSpPr>
        <p:spPr>
          <a:xfrm>
            <a:off x="6371773" y="5125811"/>
            <a:ext cx="449943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B94D8-7D3A-2334-6D72-CBC357D6FF79}"/>
              </a:ext>
            </a:extLst>
          </p:cNvPr>
          <p:cNvSpPr/>
          <p:nvPr/>
        </p:nvSpPr>
        <p:spPr>
          <a:xfrm>
            <a:off x="5522687" y="5950855"/>
            <a:ext cx="1640114" cy="3385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9F21C-1DE9-99E6-1692-88D0A6A61C13}"/>
              </a:ext>
            </a:extLst>
          </p:cNvPr>
          <p:cNvSpPr txBox="1"/>
          <p:nvPr/>
        </p:nvSpPr>
        <p:spPr>
          <a:xfrm>
            <a:off x="8200571" y="551543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Container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90617A-200C-39CC-B67D-B95BA4D7D117}"/>
              </a:ext>
            </a:extLst>
          </p:cNvPr>
          <p:cNvCxnSpPr/>
          <p:nvPr/>
        </p:nvCxnSpPr>
        <p:spPr>
          <a:xfrm flipH="1">
            <a:off x="7939314" y="769257"/>
            <a:ext cx="986972" cy="138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F3224F-1B80-CC92-5263-2A2BB4F1A9B3}"/>
              </a:ext>
            </a:extLst>
          </p:cNvPr>
          <p:cNvSpPr txBox="1"/>
          <p:nvPr/>
        </p:nvSpPr>
        <p:spPr>
          <a:xfrm>
            <a:off x="478971" y="280125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Cell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3A8AF-B9E5-F587-2F11-10B671BE9B53}"/>
              </a:ext>
            </a:extLst>
          </p:cNvPr>
          <p:cNvCxnSpPr>
            <a:stCxn id="5" idx="1"/>
            <a:endCxn id="18" idx="3"/>
          </p:cNvCxnSpPr>
          <p:nvPr/>
        </p:nvCxnSpPr>
        <p:spPr>
          <a:xfrm flipH="1" flipV="1">
            <a:off x="1461932" y="2985923"/>
            <a:ext cx="482981" cy="15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0B0EA5-1E85-556E-403C-528AC65217C9}"/>
              </a:ext>
            </a:extLst>
          </p:cNvPr>
          <p:cNvSpPr txBox="1"/>
          <p:nvPr/>
        </p:nvSpPr>
        <p:spPr>
          <a:xfrm>
            <a:off x="5646057" y="6488668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Nested Grids</a:t>
            </a:r>
          </a:p>
        </p:txBody>
      </p:sp>
    </p:spTree>
    <p:extLst>
      <p:ext uri="{BB962C8B-B14F-4D97-AF65-F5344CB8AC3E}">
        <p14:creationId xmlns:p14="http://schemas.microsoft.com/office/powerpoint/2010/main" val="2106095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92F2-53D4-3572-E056-28B79E16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CSS Flexbox: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BC08-1CE0-D069-1529-06EF1E21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module in CSS3 to easy align elements in different directions and orders</a:t>
            </a:r>
          </a:p>
          <a:p>
            <a:r>
              <a:rPr lang="en-US" dirty="0"/>
              <a:t>Flexbox is to gives container the ability to expand and shrink elements to best use all the available space</a:t>
            </a:r>
          </a:p>
          <a:p>
            <a:r>
              <a:rPr lang="en-US" dirty="0"/>
              <a:t>CSS flexbox layout replaces float layout</a:t>
            </a:r>
          </a:p>
          <a:p>
            <a:r>
              <a:rPr lang="en-US" dirty="0"/>
              <a:t>New way to build one-dimensional layouts</a:t>
            </a:r>
          </a:p>
        </p:txBody>
      </p:sp>
    </p:spTree>
    <p:extLst>
      <p:ext uri="{BB962C8B-B14F-4D97-AF65-F5344CB8AC3E}">
        <p14:creationId xmlns:p14="http://schemas.microsoft.com/office/powerpoint/2010/main" val="3964965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B9A9-E124-7366-A4E5-A9A2E8A7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C6B3-0BCE-3CAB-31F3-58B7800C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</a:t>
            </a:r>
          </a:p>
          <a:p>
            <a:r>
              <a:rPr lang="en-US" dirty="0"/>
              <a:t>Flex-grow</a:t>
            </a:r>
          </a:p>
          <a:p>
            <a:r>
              <a:rPr lang="en-US" dirty="0"/>
              <a:t>Flex-shrink</a:t>
            </a:r>
          </a:p>
          <a:p>
            <a:r>
              <a:rPr lang="en-US" dirty="0"/>
              <a:t>Flex-basis</a:t>
            </a:r>
          </a:p>
          <a:p>
            <a:r>
              <a:rPr lang="en-US" dirty="0"/>
              <a:t>Flex</a:t>
            </a:r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Align-self</a:t>
            </a:r>
          </a:p>
          <a:p>
            <a:r>
              <a:rPr lang="en-US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1857284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D6A0-D630-C86F-F9E2-E6C028F5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12AB-7C4C-94D7-6D73-B8DE1053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</a:t>
            </a:r>
          </a:p>
          <a:p>
            <a:r>
              <a:rPr lang="en-US" dirty="0"/>
              <a:t>Row-reverse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Column-reverse</a:t>
            </a:r>
          </a:p>
        </p:txBody>
      </p:sp>
    </p:spTree>
    <p:extLst>
      <p:ext uri="{BB962C8B-B14F-4D97-AF65-F5344CB8AC3E}">
        <p14:creationId xmlns:p14="http://schemas.microsoft.com/office/powerpoint/2010/main" val="4155006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7961-ABCE-351D-64C7-13F28BE6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Flex-Wrap &amp; flex-Flow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26F7-36BE-A3B3-552F-4C41FAD1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Nowrap</a:t>
            </a:r>
            <a:r>
              <a:rPr lang="en-US" dirty="0"/>
              <a:t>, wrap, wrap-reverse</a:t>
            </a:r>
          </a:p>
        </p:txBody>
      </p:sp>
    </p:spTree>
    <p:extLst>
      <p:ext uri="{BB962C8B-B14F-4D97-AF65-F5344CB8AC3E}">
        <p14:creationId xmlns:p14="http://schemas.microsoft.com/office/powerpoint/2010/main" val="321611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548F-6B16-56C8-6136-62337973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DACB-BBCA-F26F-0E35-3900FA9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&lt;style&gt;</a:t>
            </a:r>
          </a:p>
          <a:p>
            <a:pPr marL="0" indent="0">
              <a:buNone/>
            </a:pPr>
            <a:r>
              <a:rPr lang="en-US" dirty="0"/>
              <a:t>		h1{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color: green;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 Hello World 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093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1E0-8B0A-0F20-1BC7-5BF86E08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Externel</a:t>
            </a:r>
            <a:r>
              <a:rPr lang="en-US" dirty="0"/>
              <a:t> Style Sheet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73BD753-94A6-1932-CCB1-8EDDF96DE879}"/>
              </a:ext>
            </a:extLst>
          </p:cNvPr>
          <p:cNvSpPr/>
          <p:nvPr/>
        </p:nvSpPr>
        <p:spPr>
          <a:xfrm>
            <a:off x="6647543" y="1553029"/>
            <a:ext cx="3018971" cy="132556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Style.css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E2173-16C0-BE36-AECA-6DC6C7547282}"/>
              </a:ext>
            </a:extLst>
          </p:cNvPr>
          <p:cNvSpPr txBox="1"/>
          <p:nvPr/>
        </p:nvSpPr>
        <p:spPr>
          <a:xfrm>
            <a:off x="1132114" y="4034971"/>
            <a:ext cx="9317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&lt;head&gt;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	&lt;link </a:t>
            </a:r>
            <a:r>
              <a:rPr lang="en-US" sz="2800" b="1" dirty="0" err="1">
                <a:solidFill>
                  <a:srgbClr val="FF0000"/>
                </a:solidFill>
              </a:rPr>
              <a:t>rel</a:t>
            </a:r>
            <a:r>
              <a:rPr lang="en-US" sz="2800" b="1" dirty="0">
                <a:solidFill>
                  <a:srgbClr val="FF0000"/>
                </a:solidFill>
              </a:rPr>
              <a:t>=“stylesheet” type=“text/</a:t>
            </a:r>
            <a:r>
              <a:rPr lang="en-US" sz="2800" b="1" dirty="0" err="1">
                <a:solidFill>
                  <a:srgbClr val="FF0000"/>
                </a:solidFill>
              </a:rPr>
              <a:t>css</a:t>
            </a:r>
            <a:r>
              <a:rPr lang="en-US" sz="2800" b="1" dirty="0">
                <a:solidFill>
                  <a:srgbClr val="FF0000"/>
                </a:solidFill>
              </a:rPr>
              <a:t>” </a:t>
            </a:r>
            <a:r>
              <a:rPr lang="en-US" sz="2800" b="1" dirty="0" err="1">
                <a:solidFill>
                  <a:srgbClr val="FF0000"/>
                </a:solidFill>
              </a:rPr>
              <a:t>href</a:t>
            </a:r>
            <a:r>
              <a:rPr lang="en-US" sz="2800" b="1" dirty="0">
                <a:solidFill>
                  <a:srgbClr val="FF0000"/>
                </a:solidFill>
              </a:rPr>
              <a:t>=“style.css”&gt;</a:t>
            </a:r>
          </a:p>
          <a:p>
            <a:r>
              <a:rPr lang="en-US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1879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D97-C749-A190-A380-62E5FBE6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4989"/>
          </a:xfrm>
        </p:spPr>
        <p:txBody>
          <a:bodyPr/>
          <a:lstStyle/>
          <a:p>
            <a:r>
              <a:rPr lang="en-US" dirty="0"/>
              <a:t>CSS Color &amp; Background-Color</a:t>
            </a:r>
            <a:br>
              <a:rPr lang="en-US" dirty="0"/>
            </a:br>
            <a:r>
              <a:rPr lang="en-US" dirty="0"/>
              <a:t>CSS Basic Selectors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1155-263C-5E8B-1459-E10D312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5724-06DE-9949-2A8D-20FF2CEE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By Tag name</a:t>
            </a:r>
          </a:p>
          <a:p>
            <a:pPr marL="514350" indent="-514350">
              <a:buAutoNum type="arabicPeriod"/>
            </a:pPr>
            <a:r>
              <a:rPr lang="en-US" dirty="0"/>
              <a:t>Class</a:t>
            </a:r>
          </a:p>
          <a:p>
            <a:pPr marL="514350" indent="-514350">
              <a:buAutoNum type="arabicPeriod"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36008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972</Words>
  <Application>Microsoft Office PowerPoint</Application>
  <PresentationFormat>Widescreen</PresentationFormat>
  <Paragraphs>426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cascadia code</vt:lpstr>
      <vt:lpstr>Office Theme</vt:lpstr>
      <vt:lpstr>CSS3</vt:lpstr>
      <vt:lpstr>Why Learn CSS ?</vt:lpstr>
      <vt:lpstr>Software Requirement</vt:lpstr>
      <vt:lpstr>Ways to implement CSS</vt:lpstr>
      <vt:lpstr>Inline Style</vt:lpstr>
      <vt:lpstr>Inpage Style Tag</vt:lpstr>
      <vt:lpstr>Externel Style Sheet</vt:lpstr>
      <vt:lpstr>CSS Color &amp; Background-Color CSS Basic Selectors </vt:lpstr>
      <vt:lpstr>CSS Basic Selector</vt:lpstr>
      <vt:lpstr>Tag Name Selector </vt:lpstr>
      <vt:lpstr>Class Selector</vt:lpstr>
      <vt:lpstr>Id Selector</vt:lpstr>
      <vt:lpstr>Id Selector vs Class Sector</vt:lpstr>
      <vt:lpstr>Border style</vt:lpstr>
      <vt:lpstr>CSS Border Shorthand</vt:lpstr>
      <vt:lpstr>CSS Border Side</vt:lpstr>
      <vt:lpstr>CSS Outline Style</vt:lpstr>
      <vt:lpstr>PowerPoint Presentation</vt:lpstr>
      <vt:lpstr>PowerPoint Presentation</vt:lpstr>
      <vt:lpstr>CSS Height &amp; Width</vt:lpstr>
      <vt:lpstr>CSS Box-sizing</vt:lpstr>
      <vt:lpstr>CSS overflow</vt:lpstr>
      <vt:lpstr>CSS Border-Radius</vt:lpstr>
      <vt:lpstr>CSS: Box Shadow</vt:lpstr>
      <vt:lpstr>CSS: Float</vt:lpstr>
      <vt:lpstr>CSS Clear</vt:lpstr>
      <vt:lpstr>CSS Font Properties</vt:lpstr>
      <vt:lpstr>PowerPoint Presentation</vt:lpstr>
      <vt:lpstr>Font-Family</vt:lpstr>
      <vt:lpstr>Line height</vt:lpstr>
      <vt:lpstr>CSS Text Properties</vt:lpstr>
      <vt:lpstr>CSS Text Decoration</vt:lpstr>
      <vt:lpstr>CSS Word-Wrap &amp; Word-Break</vt:lpstr>
      <vt:lpstr>CSS: Text Shadow</vt:lpstr>
      <vt:lpstr>PowerPoint Presentation</vt:lpstr>
      <vt:lpstr>CSS White-Space</vt:lpstr>
      <vt:lpstr>CSS Writing-mode</vt:lpstr>
      <vt:lpstr>CSS Column-Count</vt:lpstr>
      <vt:lpstr>CSS Google Font</vt:lpstr>
      <vt:lpstr>CSS: List -Style</vt:lpstr>
      <vt:lpstr>CSS Resize Values</vt:lpstr>
      <vt:lpstr>CSS Cursor</vt:lpstr>
      <vt:lpstr>CSS Measurment Units</vt:lpstr>
      <vt:lpstr>CSS: Transition</vt:lpstr>
      <vt:lpstr>Transition-timing-function Values</vt:lpstr>
      <vt:lpstr>CSS: Z-index</vt:lpstr>
      <vt:lpstr>PowerPoint Presentation</vt:lpstr>
      <vt:lpstr>CSS: Media Queries</vt:lpstr>
      <vt:lpstr>Media features</vt:lpstr>
      <vt:lpstr>CSS Logical operators</vt:lpstr>
      <vt:lpstr>CSS: Positioning Grid Items</vt:lpstr>
      <vt:lpstr>CSS: Grid Items Spanning</vt:lpstr>
      <vt:lpstr>CSS: Grid Nested Grids</vt:lpstr>
      <vt:lpstr>About CSS Flexbox:</vt:lpstr>
      <vt:lpstr>Flexbox Properties</vt:lpstr>
      <vt:lpstr>Flex direction values</vt:lpstr>
      <vt:lpstr>Flex-Wrap &amp; flex-Flow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9</cp:revision>
  <dcterms:created xsi:type="dcterms:W3CDTF">2024-06-20T13:49:48Z</dcterms:created>
  <dcterms:modified xsi:type="dcterms:W3CDTF">2024-07-12T14:10:16Z</dcterms:modified>
</cp:coreProperties>
</file>