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28"/>
  </p:normalViewPr>
  <p:slideViewPr>
    <p:cSldViewPr snapToGrid="0">
      <p:cViewPr varScale="1">
        <p:scale>
          <a:sx n="88" d="100"/>
          <a:sy n="8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243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22</cp:revision>
  <dcterms:created xsi:type="dcterms:W3CDTF">2025-04-16T13:43:25Z</dcterms:created>
  <dcterms:modified xsi:type="dcterms:W3CDTF">2025-06-03T11:59:26Z</dcterms:modified>
</cp:coreProperties>
</file>