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852B-FDA7-CFC9-FD31-955D04D6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464</Words>
  <Application>Microsoft Office PowerPoint</Application>
  <PresentationFormat>Widescreen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4</cp:revision>
  <dcterms:created xsi:type="dcterms:W3CDTF">2024-08-06T13:01:21Z</dcterms:created>
  <dcterms:modified xsi:type="dcterms:W3CDTF">2024-08-09T14:26:40Z</dcterms:modified>
</cp:coreProperties>
</file>