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28"/>
  </p:normalViewPr>
  <p:slideViewPr>
    <p:cSldViewPr snapToGrid="0">
      <p:cViewPr varScale="1">
        <p:scale>
          <a:sx n="77" d="100"/>
          <a:sy n="77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2360</Words>
  <Application>Microsoft Macintosh PowerPoint</Application>
  <PresentationFormat>Widescreen</PresentationFormat>
  <Paragraphs>423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21</cp:revision>
  <dcterms:created xsi:type="dcterms:W3CDTF">2025-01-06T13:42:45Z</dcterms:created>
  <dcterms:modified xsi:type="dcterms:W3CDTF">2025-02-05T08:34:15Z</dcterms:modified>
</cp:coreProperties>
</file>