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/>
    <p:restoredTop sz="91405"/>
  </p:normalViewPr>
  <p:slideViewPr>
    <p:cSldViewPr snapToGrid="0">
      <p:cViewPr varScale="1">
        <p:scale>
          <a:sx n="73" d="100"/>
          <a:sy n="73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a user Model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5C1E-614B-3856-F7A3-B2BED9B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029-6B56-9E84-F254-DBC2114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76" y="400237"/>
            <a:ext cx="5804647" cy="43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one-to-many /relationship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6EE7F-E299-E9C6-3FB9-A004BCD57EC0}"/>
              </a:ext>
            </a:extLst>
          </p:cNvPr>
          <p:cNvSpPr/>
          <p:nvPr/>
        </p:nvSpPr>
        <p:spPr>
          <a:xfrm>
            <a:off x="968188" y="125057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F5842-D999-959E-35B5-277CC0E991B0}"/>
              </a:ext>
            </a:extLst>
          </p:cNvPr>
          <p:cNvSpPr/>
          <p:nvPr/>
        </p:nvSpPr>
        <p:spPr>
          <a:xfrm>
            <a:off x="8745070" y="124478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C8C-827D-A150-EA19-9A63FA465A98}"/>
              </a:ext>
            </a:extLst>
          </p:cNvPr>
          <p:cNvSpPr/>
          <p:nvPr/>
        </p:nvSpPr>
        <p:spPr>
          <a:xfrm>
            <a:off x="4547346" y="4065494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637F-A869-7C33-2003-F9017A448A9E}"/>
              </a:ext>
            </a:extLst>
          </p:cNvPr>
          <p:cNvSpPr/>
          <p:nvPr/>
        </p:nvSpPr>
        <p:spPr>
          <a:xfrm>
            <a:off x="4547346" y="5508812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A56B6B-0C3C-BD0C-C4EF-2BC619CB16F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094911" y="1615234"/>
            <a:ext cx="2491255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F4B01C-AEB0-2C30-AE07-803D8694668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079811" y="1927411"/>
            <a:ext cx="2485465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60F28-5C93-EB14-DD8A-07D3D00A01F2}"/>
              </a:ext>
            </a:extLst>
          </p:cNvPr>
          <p:cNvSpPr txBox="1"/>
          <p:nvPr/>
        </p:nvSpPr>
        <p:spPr>
          <a:xfrm>
            <a:off x="7816997" y="40056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80ED-1616-008A-40CF-C52BD2F7F9D7}"/>
              </a:ext>
            </a:extLst>
          </p:cNvPr>
          <p:cNvSpPr txBox="1"/>
          <p:nvPr/>
        </p:nvSpPr>
        <p:spPr>
          <a:xfrm>
            <a:off x="2511488" y="404354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73F1F6-AEA3-7897-FDEE-E25DB99D983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358152" y="2649070"/>
            <a:ext cx="3928783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ABE9C5-4333-F004-7901-92BC97CB9850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373252" y="2336893"/>
            <a:ext cx="3934573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56A452-411E-523F-533A-CCB5D57A6848}"/>
              </a:ext>
            </a:extLst>
          </p:cNvPr>
          <p:cNvSpPr txBox="1"/>
          <p:nvPr/>
        </p:nvSpPr>
        <p:spPr>
          <a:xfrm>
            <a:off x="2511488" y="546893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8865-C04C-7F7A-17ED-1A8F574561AD}"/>
              </a:ext>
            </a:extLst>
          </p:cNvPr>
          <p:cNvSpPr txBox="1"/>
          <p:nvPr/>
        </p:nvSpPr>
        <p:spPr>
          <a:xfrm>
            <a:off x="7486028" y="542854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63E1A-A7A8-CE6F-59E5-DD3C2571E111}"/>
              </a:ext>
            </a:extLst>
          </p:cNvPr>
          <p:cNvSpPr txBox="1"/>
          <p:nvPr/>
        </p:nvSpPr>
        <p:spPr>
          <a:xfrm>
            <a:off x="4881282" y="209774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789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3CE9-FE3E-B962-4F67-9A182456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9DA5-5006-20C1-B506-0FC9C331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 to many &amp; many to many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Adding existing products &amp; retrieving cart items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</a:t>
            </a:r>
            <a:r>
              <a:rPr lang="en-US"/>
              <a:t>Outputting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7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67E8D-EFD6-8A8A-B189-65F5188601CA}"/>
              </a:ext>
            </a:extLst>
          </p:cNvPr>
          <p:cNvSpPr/>
          <p:nvPr/>
        </p:nvSpPr>
        <p:spPr>
          <a:xfrm>
            <a:off x="383458" y="604684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5EE5D-9ED0-F034-5BE0-3036D99B276D}"/>
              </a:ext>
            </a:extLst>
          </p:cNvPr>
          <p:cNvSpPr/>
          <p:nvPr/>
        </p:nvSpPr>
        <p:spPr>
          <a:xfrm>
            <a:off x="383458" y="1017639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uses strict data schemas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connect your Node.js app via packages like mysql2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192C-ACFC-CC4C-5943-B0E6BE17DD37}"/>
              </a:ext>
            </a:extLst>
          </p:cNvPr>
          <p:cNvSpPr/>
          <p:nvPr/>
        </p:nvSpPr>
        <p:spPr>
          <a:xfrm>
            <a:off x="6700683" y="560440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6463-BC21-91BE-020F-45E89CBE22AB}"/>
              </a:ext>
            </a:extLst>
          </p:cNvPr>
          <p:cNvSpPr/>
          <p:nvPr/>
        </p:nvSpPr>
        <p:spPr>
          <a:xfrm>
            <a:off x="6700683" y="973395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writing SQL queries manually, you can use packages (ORMs) like Sequelize to focus on the Node.js code and work with native JS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Sequelize allows you define models and interact with the database through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also easily set up relations (“Associations”) and interact with your related </a:t>
            </a:r>
            <a:r>
              <a:rPr lang="en-US" sz="2000" dirty="0" err="1">
                <a:solidFill>
                  <a:schemeClr val="tx1"/>
                </a:solidFill>
              </a:rPr>
              <a:t>modles</a:t>
            </a:r>
            <a:r>
              <a:rPr lang="en-US" sz="2000" dirty="0">
                <a:solidFill>
                  <a:schemeClr val="tx1"/>
                </a:solidFill>
              </a:rPr>
              <a:t>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709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F8-3CEC-B064-D8CB-2A8A874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 /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0D7-8A9E-07DE-45E9-AD7235ED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2825159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108-8943-DFC5-64C3-AB8B8AE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92A-26C8-BBEE-30ED-153F2F5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399031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C6C-E3CB-E999-91E6-90E4F5F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C3947-F5E5-2A11-F31D-680E9EC17740}"/>
              </a:ext>
            </a:extLst>
          </p:cNvPr>
          <p:cNvSpPr txBox="1"/>
          <p:nvPr/>
        </p:nvSpPr>
        <p:spPr>
          <a:xfrm>
            <a:off x="1460090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BFEBA-BCBA-97B8-55A3-E154006781C7}"/>
              </a:ext>
            </a:extLst>
          </p:cNvPr>
          <p:cNvSpPr txBox="1"/>
          <p:nvPr/>
        </p:nvSpPr>
        <p:spPr>
          <a:xfrm>
            <a:off x="1460090" y="237403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4F2-3314-5C61-C2AD-48B9D04F494A}"/>
              </a:ext>
            </a:extLst>
          </p:cNvPr>
          <p:cNvSpPr txBox="1"/>
          <p:nvPr/>
        </p:nvSpPr>
        <p:spPr>
          <a:xfrm>
            <a:off x="1460090" y="3385583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3C5-1C5A-24FE-958A-9298C162C033}"/>
              </a:ext>
            </a:extLst>
          </p:cNvPr>
          <p:cNvSpPr txBox="1"/>
          <p:nvPr/>
        </p:nvSpPr>
        <p:spPr>
          <a:xfrm>
            <a:off x="3896032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CC77B-1024-9F6E-8CDD-E7FF68D65155}"/>
              </a:ext>
            </a:extLst>
          </p:cNvPr>
          <p:cNvSpPr txBox="1"/>
          <p:nvPr/>
        </p:nvSpPr>
        <p:spPr>
          <a:xfrm>
            <a:off x="3896032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490-0A92-83F7-C02F-61AF3EFE4C6F}"/>
              </a:ext>
            </a:extLst>
          </p:cNvPr>
          <p:cNvSpPr txBox="1"/>
          <p:nvPr/>
        </p:nvSpPr>
        <p:spPr>
          <a:xfrm>
            <a:off x="6685936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68C4-6775-DFC0-AB98-2CE0E80BACD4}"/>
              </a:ext>
            </a:extLst>
          </p:cNvPr>
          <p:cNvSpPr txBox="1"/>
          <p:nvPr/>
        </p:nvSpPr>
        <p:spPr>
          <a:xfrm>
            <a:off x="3896031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42348-CAE7-54D5-23ED-BCAFF885EEAC}"/>
              </a:ext>
            </a:extLst>
          </p:cNvPr>
          <p:cNvSpPr txBox="1"/>
          <p:nvPr/>
        </p:nvSpPr>
        <p:spPr>
          <a:xfrm>
            <a:off x="3896031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871D7-ED10-3E39-3FD2-76F0DE364409}"/>
              </a:ext>
            </a:extLst>
          </p:cNvPr>
          <p:cNvSpPr txBox="1"/>
          <p:nvPr/>
        </p:nvSpPr>
        <p:spPr>
          <a:xfrm>
            <a:off x="6685936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7526-692F-D23E-3903-52BB0ED8F058}"/>
              </a:ext>
            </a:extLst>
          </p:cNvPr>
          <p:cNvSpPr txBox="1"/>
          <p:nvPr/>
        </p:nvSpPr>
        <p:spPr>
          <a:xfrm>
            <a:off x="6685935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6DBAF0-C19B-9306-3FE5-BE101F6F6D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656334" y="2206744"/>
            <a:ext cx="293449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E9C004-4ED0-AB50-0888-BBB4309851DB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710084" y="1875354"/>
            <a:ext cx="1882878" cy="4781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2C7C0-01D7-0CD4-063E-627DFBFA492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896031" y="2722801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1F965-8B58-D157-DECE-D8A81B741771}"/>
              </a:ext>
            </a:extLst>
          </p:cNvPr>
          <p:cNvCxnSpPr/>
          <p:nvPr/>
        </p:nvCxnSpPr>
        <p:spPr>
          <a:xfrm flipH="1">
            <a:off x="6823585" y="2668409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2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5C52-4D0D-B1AD-CAA4-4E60CBF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2F294C-5D38-414A-0E17-B8E48B7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CB2-817B-56DE-734E-3E2488810BC8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49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CE78-C4A7-A5B7-4432-D765C506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271FB-490B-A35C-0645-4CA474B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32ECF-805D-CC58-90E2-68900C0A650A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918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A74C-4F30-A9C5-6D3A-36C3D7FB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F2D967-3FD9-9714-48EB-AC6EC07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  <a:br>
              <a:rPr lang="en-US" dirty="0"/>
            </a:br>
            <a:r>
              <a:rPr lang="en-US" dirty="0"/>
              <a:t>A Object-Document Mapping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C7A4E-7027-0E4D-4C16-27ED2D6FA943}"/>
              </a:ext>
            </a:extLst>
          </p:cNvPr>
          <p:cNvSpPr txBox="1"/>
          <p:nvPr/>
        </p:nvSpPr>
        <p:spPr>
          <a:xfrm>
            <a:off x="1297858" y="2168013"/>
            <a:ext cx="144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BB56-9284-E377-AD7C-B9D512C0F5AE}"/>
              </a:ext>
            </a:extLst>
          </p:cNvPr>
          <p:cNvSpPr txBox="1"/>
          <p:nvPr/>
        </p:nvSpPr>
        <p:spPr>
          <a:xfrm>
            <a:off x="7674078" y="2168013"/>
            <a:ext cx="2831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‘ram’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‘</a:t>
            </a:r>
            <a:r>
              <a:rPr lang="en-US" dirty="0" err="1"/>
              <a:t>ram@gmail.com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‘</a:t>
            </a:r>
            <a:r>
              <a:rPr lang="en-US" dirty="0" err="1"/>
              <a:t>klsjdkl</a:t>
            </a:r>
            <a:r>
              <a:rPr lang="en-US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B89A-A9D7-B7F0-CC19-63F6E7392C79}"/>
              </a:ext>
            </a:extLst>
          </p:cNvPr>
          <p:cNvSpPr txBox="1"/>
          <p:nvPr/>
        </p:nvSpPr>
        <p:spPr>
          <a:xfrm>
            <a:off x="1622323" y="4793226"/>
            <a:ext cx="97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Db.collection</a:t>
            </a:r>
            <a:r>
              <a:rPr lang="en-US" dirty="0"/>
              <a:t>(‘users).</a:t>
            </a:r>
            <a:r>
              <a:rPr lang="en-US" dirty="0" err="1"/>
              <a:t>insertone</a:t>
            </a:r>
            <a:r>
              <a:rPr lang="en-US" dirty="0"/>
              <a:t>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 dirty="0"/>
              <a:t>’})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05C6C05E-80D4-79EF-6217-549F1CB6D810}"/>
              </a:ext>
            </a:extLst>
          </p:cNvPr>
          <p:cNvSpPr/>
          <p:nvPr/>
        </p:nvSpPr>
        <p:spPr>
          <a:xfrm>
            <a:off x="5294671" y="4498258"/>
            <a:ext cx="1327355" cy="1047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0DC9C-B956-0C5D-B26B-F5A56FE0C33E}"/>
              </a:ext>
            </a:extLst>
          </p:cNvPr>
          <p:cNvSpPr txBox="1"/>
          <p:nvPr/>
        </p:nvSpPr>
        <p:spPr>
          <a:xfrm>
            <a:off x="838200" y="6033445"/>
            <a:ext cx="912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 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/>
              <a:t>’})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4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34A49-4933-A3BD-4770-0639107A7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8003-1D85-0459-F5EE-1783A208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Connecting to the </a:t>
            </a:r>
            <a:r>
              <a:rPr lang="en-US" dirty="0" err="1"/>
              <a:t>mongodb</a:t>
            </a:r>
            <a:r>
              <a:rPr lang="en-US" dirty="0"/>
              <a:t> server with mongoose</a:t>
            </a:r>
          </a:p>
          <a:p>
            <a:r>
              <a:rPr lang="en-US" dirty="0"/>
              <a:t>Creating the product schema</a:t>
            </a:r>
          </a:p>
          <a:p>
            <a:r>
              <a:rPr lang="en-US" dirty="0"/>
              <a:t>Saving data through mongoose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Updating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Adding and using a user model</a:t>
            </a:r>
          </a:p>
          <a:p>
            <a:r>
              <a:rPr lang="en-US" dirty="0"/>
              <a:t>Using relations in mongoose</a:t>
            </a:r>
          </a:p>
          <a:p>
            <a:r>
              <a:rPr lang="en-US" dirty="0"/>
              <a:t>Add shopping Cart</a:t>
            </a:r>
          </a:p>
          <a:p>
            <a:r>
              <a:rPr lang="en-US" dirty="0"/>
              <a:t>Loading the Cart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Creating &amp; getting orders</a:t>
            </a:r>
          </a:p>
          <a:p>
            <a:r>
              <a:rPr lang="en-US" dirty="0"/>
              <a:t>Storing all order related data</a:t>
            </a:r>
          </a:p>
          <a:p>
            <a:r>
              <a:rPr lang="en-US" dirty="0"/>
              <a:t>Clearing cart after storing an Order</a:t>
            </a:r>
          </a:p>
          <a:p>
            <a:r>
              <a:rPr lang="en-US" dirty="0"/>
              <a:t>Getting &amp; displaying the Order</a:t>
            </a:r>
          </a:p>
        </p:txBody>
      </p:sp>
    </p:spTree>
    <p:extLst>
      <p:ext uri="{BB962C8B-B14F-4D97-AF65-F5344CB8AC3E}">
        <p14:creationId xmlns:p14="http://schemas.microsoft.com/office/powerpoint/2010/main" val="41852197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3D21-A56A-7E09-ED11-B01B28C9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Sessions &amp; Cookies</a:t>
            </a:r>
          </a:p>
        </p:txBody>
      </p:sp>
    </p:spTree>
    <p:extLst>
      <p:ext uri="{BB962C8B-B14F-4D97-AF65-F5344CB8AC3E}">
        <p14:creationId xmlns:p14="http://schemas.microsoft.com/office/powerpoint/2010/main" val="3201756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A469-BBDF-CD81-5C12-7F9294138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r>
              <a:rPr lang="en-US" dirty="0"/>
              <a:t>Creating the Login form</a:t>
            </a:r>
          </a:p>
          <a:p>
            <a:r>
              <a:rPr lang="en-US" dirty="0"/>
              <a:t>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cookies</a:t>
            </a:r>
          </a:p>
          <a:p>
            <a:r>
              <a:rPr lang="en-US" dirty="0"/>
              <a:t>Configuring cookies</a:t>
            </a:r>
          </a:p>
        </p:txBody>
      </p:sp>
    </p:spTree>
    <p:extLst>
      <p:ext uri="{BB962C8B-B14F-4D97-AF65-F5344CB8AC3E}">
        <p14:creationId xmlns:p14="http://schemas.microsoft.com/office/powerpoint/2010/main" val="26819403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B019-DC17-E279-F777-07E5F9D1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Session?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23C1-FEDB-2127-CF38-AA646BAF91A1}"/>
              </a:ext>
            </a:extLst>
          </p:cNvPr>
          <p:cNvSpPr/>
          <p:nvPr/>
        </p:nvSpPr>
        <p:spPr>
          <a:xfrm>
            <a:off x="3778623" y="1452282"/>
            <a:ext cx="405894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6866E-AAAD-2EFC-ACCF-76757EF075A6}"/>
              </a:ext>
            </a:extLst>
          </p:cNvPr>
          <p:cNvSpPr/>
          <p:nvPr/>
        </p:nvSpPr>
        <p:spPr>
          <a:xfrm>
            <a:off x="3778622" y="2777845"/>
            <a:ext cx="405894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91FA1-3FE8-9024-8A54-7B30BD78756B}"/>
              </a:ext>
            </a:extLst>
          </p:cNvPr>
          <p:cNvSpPr/>
          <p:nvPr/>
        </p:nvSpPr>
        <p:spPr>
          <a:xfrm>
            <a:off x="3778622" y="4948518"/>
            <a:ext cx="405894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B0C5E-3FA2-15B0-ACEC-AA7763302034}"/>
              </a:ext>
            </a:extLst>
          </p:cNvPr>
          <p:cNvSpPr/>
          <p:nvPr/>
        </p:nvSpPr>
        <p:spPr>
          <a:xfrm>
            <a:off x="3778621" y="6230657"/>
            <a:ext cx="4058943" cy="524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AED073-0F77-781D-E3C5-53D52153E47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08094" y="2366682"/>
            <a:ext cx="1" cy="41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C072DC-8D58-1C27-708F-B44E8649E8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08094" y="3692245"/>
            <a:ext cx="0" cy="125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FBC177-4E47-C13A-FCB0-746F0CD7758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808093" y="5862918"/>
            <a:ext cx="1" cy="367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FA96EF-3639-752C-0BBC-2AE29CE50E60}"/>
              </a:ext>
            </a:extLst>
          </p:cNvPr>
          <p:cNvSpPr txBox="1"/>
          <p:nvPr/>
        </p:nvSpPr>
        <p:spPr>
          <a:xfrm>
            <a:off x="4545103" y="405998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89D1A-5C50-8E52-1AFC-EAC1383C048C}"/>
              </a:ext>
            </a:extLst>
          </p:cNvPr>
          <p:cNvSpPr/>
          <p:nvPr/>
        </p:nvSpPr>
        <p:spPr>
          <a:xfrm>
            <a:off x="8942293" y="2891118"/>
            <a:ext cx="2663549" cy="8011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D2D53-C949-FE4E-7096-2D12D5F97A9F}"/>
              </a:ext>
            </a:extLst>
          </p:cNvPr>
          <p:cNvSpPr/>
          <p:nvPr/>
        </p:nvSpPr>
        <p:spPr>
          <a:xfrm>
            <a:off x="8942292" y="5061791"/>
            <a:ext cx="2663549" cy="8011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5B256C-B805-C521-0D35-18D264E04059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7837565" y="3235045"/>
            <a:ext cx="1104728" cy="56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517FC0-F8A8-0C8A-BC78-9F7D8288F182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7837565" y="5405718"/>
            <a:ext cx="1104727" cy="56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E1A372-A96F-ABC3-9702-9E0DEF4074F4}"/>
              </a:ext>
            </a:extLst>
          </p:cNvPr>
          <p:cNvSpPr txBox="1"/>
          <p:nvPr/>
        </p:nvSpPr>
        <p:spPr>
          <a:xfrm>
            <a:off x="8942292" y="3831002"/>
            <a:ext cx="22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4987E8-932C-1ED3-D6E1-4732B0BC20A3}"/>
              </a:ext>
            </a:extLst>
          </p:cNvPr>
          <p:cNvSpPr txBox="1"/>
          <p:nvPr/>
        </p:nvSpPr>
        <p:spPr>
          <a:xfrm>
            <a:off x="9112279" y="5898712"/>
            <a:ext cx="224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Storage</a:t>
            </a:r>
          </a:p>
        </p:txBody>
      </p:sp>
    </p:spTree>
    <p:extLst>
      <p:ext uri="{BB962C8B-B14F-4D97-AF65-F5344CB8AC3E}">
        <p14:creationId xmlns:p14="http://schemas.microsoft.com/office/powerpoint/2010/main" val="1678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C5AE7-75DC-1D35-202B-41E1A4572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18D5-5171-31D3-C5F9-F350632E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r>
              <a:rPr lang="en-US" dirty="0"/>
              <a:t>Creating the Login form</a:t>
            </a:r>
          </a:p>
          <a:p>
            <a:r>
              <a:rPr lang="en-US" dirty="0"/>
              <a:t>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cookies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MongoDB to store sessions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44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1C71-9791-B49F-2E10-4C7AA5B4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6657-3E3F-5D05-E990-324110A1F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 or when a certain age/expiry date is reached</a:t>
            </a:r>
          </a:p>
          <a:p>
            <a:r>
              <a:rPr lang="en-US" dirty="0"/>
              <a:t>Works well together with Sessions</a:t>
            </a:r>
          </a:p>
          <a:p>
            <a:pPr marL="0" indent="0"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‘Session Cookie’)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75033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7860</TotalTime>
  <Words>3560</Words>
  <Application>Microsoft Macintosh PowerPoint</Application>
  <PresentationFormat>Widescreen</PresentationFormat>
  <Paragraphs>686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  <vt:lpstr>PowerPoint Presentation</vt:lpstr>
      <vt:lpstr>PowerPoint Presentation</vt:lpstr>
      <vt:lpstr>PowerPoint Presentation</vt:lpstr>
      <vt:lpstr>NoSQL Databases / MongoDB</vt:lpstr>
      <vt:lpstr>What MongoDB</vt:lpstr>
      <vt:lpstr>How it works</vt:lpstr>
      <vt:lpstr>JSON(BSON) Data Format</vt:lpstr>
      <vt:lpstr>JSON(BSON) Data Format</vt:lpstr>
      <vt:lpstr>What is Mongoose? A Object-Document Mapping Library</vt:lpstr>
      <vt:lpstr>PowerPoint Presentation</vt:lpstr>
      <vt:lpstr>Sessions &amp; Cookies</vt:lpstr>
      <vt:lpstr>PowerPoint Presentation</vt:lpstr>
      <vt:lpstr>What a Session?</vt:lpstr>
      <vt:lpstr>PowerPoint Presentation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37</cp:revision>
  <dcterms:created xsi:type="dcterms:W3CDTF">2025-01-06T13:42:45Z</dcterms:created>
  <dcterms:modified xsi:type="dcterms:W3CDTF">2025-04-08T15:20:27Z</dcterms:modified>
</cp:coreProperties>
</file>