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D052F2-134C-44D1-8EEB-2A18FB72323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41FE8959-29C8-46A1-8E8F-E4D0D58AC228}">
      <dgm:prSet phldrT="[Text]"/>
      <dgm:spPr>
        <a:solidFill>
          <a:srgbClr val="FF00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gm:t>
    </dgm:pt>
    <dgm:pt modelId="{C6025E58-CF96-45C3-96B7-563DBD74D5EF}" type="parTrans" cxnId="{2C15C46A-9416-4ED3-872D-12F9329769E5}">
      <dgm:prSet/>
      <dgm:spPr/>
      <dgm:t>
        <a:bodyPr/>
        <a:lstStyle/>
        <a:p>
          <a:endParaRPr lang="en-US"/>
        </a:p>
      </dgm:t>
    </dgm:pt>
    <dgm:pt modelId="{FD93A5B7-90F4-4817-B1BF-05A831857958}" type="sibTrans" cxnId="{2C15C46A-9416-4ED3-872D-12F9329769E5}">
      <dgm:prSet/>
      <dgm:spPr/>
      <dgm:t>
        <a:bodyPr/>
        <a:lstStyle/>
        <a:p>
          <a:endParaRPr lang="en-US"/>
        </a:p>
      </dgm:t>
    </dgm:pt>
    <dgm:pt modelId="{52284BAA-3540-434F-8A0D-196591A27AF5}">
      <dgm:prSet phldrT="[Text]"/>
      <dgm:spPr>
        <a:solidFill>
          <a:srgbClr val="92D05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gm:t>
    </dgm:pt>
    <dgm:pt modelId="{6346812D-99E8-4546-BF9B-9260BB8C292E}" type="parTrans" cxnId="{D099C1E2-4BC0-488E-B21A-3E780169706A}">
      <dgm:prSet/>
      <dgm:spPr/>
      <dgm:t>
        <a:bodyPr/>
        <a:lstStyle/>
        <a:p>
          <a:endParaRPr lang="en-US"/>
        </a:p>
      </dgm:t>
    </dgm:pt>
    <dgm:pt modelId="{ED245419-6F98-4AAB-A480-2BD6D5B03876}" type="sibTrans" cxnId="{D099C1E2-4BC0-488E-B21A-3E780169706A}">
      <dgm:prSet/>
      <dgm:spPr/>
      <dgm:t>
        <a:bodyPr/>
        <a:lstStyle/>
        <a:p>
          <a:endParaRPr lang="en-US"/>
        </a:p>
      </dgm:t>
    </dgm:pt>
    <dgm:pt modelId="{95353E7B-A6A7-4B97-B27F-B5836B667ED4}">
      <dgm:prSet phldrT="[Text]"/>
      <dgm:spPr/>
      <dgm:t>
        <a:bodyPr/>
        <a:lstStyle/>
        <a:p>
          <a:r>
            <a:rPr lang="en-US" dirty="0"/>
            <a:t>PREVENT</a:t>
          </a:r>
        </a:p>
      </dgm:t>
    </dgm:pt>
    <dgm:pt modelId="{2164BD54-B06F-4601-B436-3B03066993DC}" type="parTrans" cxnId="{2DFAE6F6-0ACA-4024-90BA-E7AA74C049CB}">
      <dgm:prSet/>
      <dgm:spPr/>
      <dgm:t>
        <a:bodyPr/>
        <a:lstStyle/>
        <a:p>
          <a:endParaRPr lang="en-US"/>
        </a:p>
      </dgm:t>
    </dgm:pt>
    <dgm:pt modelId="{2F9C0648-03F2-43A5-9538-053EE67DFA34}" type="sibTrans" cxnId="{2DFAE6F6-0ACA-4024-90BA-E7AA74C049CB}">
      <dgm:prSet/>
      <dgm:spPr/>
      <dgm:t>
        <a:bodyPr/>
        <a:lstStyle/>
        <a:p>
          <a:endParaRPr lang="en-US"/>
        </a:p>
      </dgm:t>
    </dgm:pt>
    <dgm:pt modelId="{793655EE-3FB8-40E2-AA24-A6C17864446F}">
      <dgm:prSet phldrT="[Text]"/>
      <dgm:spPr>
        <a:solidFill>
          <a:srgbClr val="FFFF00"/>
        </a:solidFill>
      </dgm:spPr>
      <dgm:t>
        <a:bodyPr/>
        <a:lstStyle/>
        <a:p>
          <a:r>
            <a:rPr lang="en-US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gm:t>
    </dgm:pt>
    <dgm:pt modelId="{A46BA98C-ACDD-493B-AB38-053D46EB5AFE}" type="parTrans" cxnId="{6DA1CD34-1152-404B-8D8E-7239CD2D4AA8}">
      <dgm:prSet/>
      <dgm:spPr/>
      <dgm:t>
        <a:bodyPr/>
        <a:lstStyle/>
        <a:p>
          <a:endParaRPr lang="en-US"/>
        </a:p>
      </dgm:t>
    </dgm:pt>
    <dgm:pt modelId="{F10B47C9-1D13-49E4-851F-56B9B0B5D9C1}" type="sibTrans" cxnId="{6DA1CD34-1152-404B-8D8E-7239CD2D4AA8}">
      <dgm:prSet/>
      <dgm:spPr/>
      <dgm:t>
        <a:bodyPr/>
        <a:lstStyle/>
        <a:p>
          <a:endParaRPr lang="en-US"/>
        </a:p>
      </dgm:t>
    </dgm:pt>
    <dgm:pt modelId="{C0541030-EC1F-4005-B26D-2CCCA9F19D89}" type="pres">
      <dgm:prSet presAssocID="{01D052F2-134C-44D1-8EEB-2A18FB723239}" presName="Name0" presStyleCnt="0">
        <dgm:presLayoutVars>
          <dgm:dir/>
          <dgm:resizeHandles val="exact"/>
        </dgm:presLayoutVars>
      </dgm:prSet>
      <dgm:spPr/>
    </dgm:pt>
    <dgm:pt modelId="{AAB056A8-C4A5-4805-8209-B2F52B3FD88C}" type="pres">
      <dgm:prSet presAssocID="{41FE8959-29C8-46A1-8E8F-E4D0D58AC228}" presName="node" presStyleLbl="node1" presStyleIdx="0" presStyleCnt="4" custScaleY="53982" custLinFactNeighborY="-33326">
        <dgm:presLayoutVars>
          <dgm:bulletEnabled val="1"/>
        </dgm:presLayoutVars>
      </dgm:prSet>
      <dgm:spPr/>
    </dgm:pt>
    <dgm:pt modelId="{4FD2AE1B-32E7-47F6-A1B4-523AB0098D07}" type="pres">
      <dgm:prSet presAssocID="{FD93A5B7-90F4-4817-B1BF-05A831857958}" presName="sibTrans" presStyleLbl="sibTrans2D1" presStyleIdx="0" presStyleCnt="3" custScaleY="53982"/>
      <dgm:spPr/>
    </dgm:pt>
    <dgm:pt modelId="{3FE82692-D1ED-4858-8C86-E31AA515B76D}" type="pres">
      <dgm:prSet presAssocID="{FD93A5B7-90F4-4817-B1BF-05A831857958}" presName="connectorText" presStyleLbl="sibTrans2D1" presStyleIdx="0" presStyleCnt="3"/>
      <dgm:spPr/>
    </dgm:pt>
    <dgm:pt modelId="{C36F2AC7-E901-49E4-86EA-66C3968236A0}" type="pres">
      <dgm:prSet presAssocID="{793655EE-3FB8-40E2-AA24-A6C17864446F}" presName="node" presStyleLbl="node1" presStyleIdx="1" presStyleCnt="4" custScaleY="53982" custLinFactNeighborY="-33326">
        <dgm:presLayoutVars>
          <dgm:bulletEnabled val="1"/>
        </dgm:presLayoutVars>
      </dgm:prSet>
      <dgm:spPr/>
    </dgm:pt>
    <dgm:pt modelId="{DCB6BF50-5925-4A83-8BEE-DAE82CDDA817}" type="pres">
      <dgm:prSet presAssocID="{F10B47C9-1D13-49E4-851F-56B9B0B5D9C1}" presName="sibTrans" presStyleLbl="sibTrans2D1" presStyleIdx="1" presStyleCnt="3" custScaleY="53982"/>
      <dgm:spPr/>
    </dgm:pt>
    <dgm:pt modelId="{4BD04897-4534-4702-8F62-D00D778F3B7A}" type="pres">
      <dgm:prSet presAssocID="{F10B47C9-1D13-49E4-851F-56B9B0B5D9C1}" presName="connectorText" presStyleLbl="sibTrans2D1" presStyleIdx="1" presStyleCnt="3"/>
      <dgm:spPr/>
    </dgm:pt>
    <dgm:pt modelId="{1FB45DE8-CB55-4A79-B452-D221552A4AFF}" type="pres">
      <dgm:prSet presAssocID="{52284BAA-3540-434F-8A0D-196591A27AF5}" presName="node" presStyleLbl="node1" presStyleIdx="2" presStyleCnt="4" custScaleY="53982" custLinFactNeighborY="-33326">
        <dgm:presLayoutVars>
          <dgm:bulletEnabled val="1"/>
        </dgm:presLayoutVars>
      </dgm:prSet>
      <dgm:spPr/>
    </dgm:pt>
    <dgm:pt modelId="{3811656A-0A3D-40BA-A6B2-514A66CA802E}" type="pres">
      <dgm:prSet presAssocID="{ED245419-6F98-4AAB-A480-2BD6D5B03876}" presName="sibTrans" presStyleLbl="sibTrans2D1" presStyleIdx="2" presStyleCnt="3" custScaleY="53982"/>
      <dgm:spPr/>
    </dgm:pt>
    <dgm:pt modelId="{42343EDD-56B8-49EA-B435-5F013BC574CC}" type="pres">
      <dgm:prSet presAssocID="{ED245419-6F98-4AAB-A480-2BD6D5B03876}" presName="connectorText" presStyleLbl="sibTrans2D1" presStyleIdx="2" presStyleCnt="3"/>
      <dgm:spPr/>
    </dgm:pt>
    <dgm:pt modelId="{806DFA7D-3DB9-4A5A-A245-8E639FAE4144}" type="pres">
      <dgm:prSet presAssocID="{95353E7B-A6A7-4B97-B27F-B5836B667ED4}" presName="node" presStyleLbl="node1" presStyleIdx="3" presStyleCnt="4" custScaleY="53982" custLinFactNeighborY="-33326">
        <dgm:presLayoutVars>
          <dgm:bulletEnabled val="1"/>
        </dgm:presLayoutVars>
      </dgm:prSet>
      <dgm:spPr/>
    </dgm:pt>
  </dgm:ptLst>
  <dgm:cxnLst>
    <dgm:cxn modelId="{C836D513-7A78-406C-9817-9FD2022A93AA}" type="presOf" srcId="{F10B47C9-1D13-49E4-851F-56B9B0B5D9C1}" destId="{4BD04897-4534-4702-8F62-D00D778F3B7A}" srcOrd="1" destOrd="0" presId="urn:microsoft.com/office/officeart/2005/8/layout/process1"/>
    <dgm:cxn modelId="{1EE87615-4E16-439F-AF20-0CC9659B1802}" type="presOf" srcId="{52284BAA-3540-434F-8A0D-196591A27AF5}" destId="{1FB45DE8-CB55-4A79-B452-D221552A4AFF}" srcOrd="0" destOrd="0" presId="urn:microsoft.com/office/officeart/2005/8/layout/process1"/>
    <dgm:cxn modelId="{3E55F02F-4FA4-4916-97E6-68D506C3A06A}" type="presOf" srcId="{01D052F2-134C-44D1-8EEB-2A18FB723239}" destId="{C0541030-EC1F-4005-B26D-2CCCA9F19D89}" srcOrd="0" destOrd="0" presId="urn:microsoft.com/office/officeart/2005/8/layout/process1"/>
    <dgm:cxn modelId="{6DA1CD34-1152-404B-8D8E-7239CD2D4AA8}" srcId="{01D052F2-134C-44D1-8EEB-2A18FB723239}" destId="{793655EE-3FB8-40E2-AA24-A6C17864446F}" srcOrd="1" destOrd="0" parTransId="{A46BA98C-ACDD-493B-AB38-053D46EB5AFE}" sibTransId="{F10B47C9-1D13-49E4-851F-56B9B0B5D9C1}"/>
    <dgm:cxn modelId="{84CAFB45-E018-464A-A4F0-64C493CA367F}" type="presOf" srcId="{95353E7B-A6A7-4B97-B27F-B5836B667ED4}" destId="{806DFA7D-3DB9-4A5A-A245-8E639FAE4144}" srcOrd="0" destOrd="0" presId="urn:microsoft.com/office/officeart/2005/8/layout/process1"/>
    <dgm:cxn modelId="{2C15C46A-9416-4ED3-872D-12F9329769E5}" srcId="{01D052F2-134C-44D1-8EEB-2A18FB723239}" destId="{41FE8959-29C8-46A1-8E8F-E4D0D58AC228}" srcOrd="0" destOrd="0" parTransId="{C6025E58-CF96-45C3-96B7-563DBD74D5EF}" sibTransId="{FD93A5B7-90F4-4817-B1BF-05A831857958}"/>
    <dgm:cxn modelId="{B264B36E-CC1E-49B1-BAEB-127174C88F60}" type="presOf" srcId="{ED245419-6F98-4AAB-A480-2BD6D5B03876}" destId="{42343EDD-56B8-49EA-B435-5F013BC574CC}" srcOrd="1" destOrd="0" presId="urn:microsoft.com/office/officeart/2005/8/layout/process1"/>
    <dgm:cxn modelId="{7F451058-BFEF-45D7-A77E-9356662A7F92}" type="presOf" srcId="{FD93A5B7-90F4-4817-B1BF-05A831857958}" destId="{4FD2AE1B-32E7-47F6-A1B4-523AB0098D07}" srcOrd="0" destOrd="0" presId="urn:microsoft.com/office/officeart/2005/8/layout/process1"/>
    <dgm:cxn modelId="{7DDB34B1-D709-4C02-8E88-9F4FD04DF64B}" type="presOf" srcId="{793655EE-3FB8-40E2-AA24-A6C17864446F}" destId="{C36F2AC7-E901-49E4-86EA-66C3968236A0}" srcOrd="0" destOrd="0" presId="urn:microsoft.com/office/officeart/2005/8/layout/process1"/>
    <dgm:cxn modelId="{4B0BA3BC-49BF-4CAE-A9DB-882D2B4E42DC}" type="presOf" srcId="{ED245419-6F98-4AAB-A480-2BD6D5B03876}" destId="{3811656A-0A3D-40BA-A6B2-514A66CA802E}" srcOrd="0" destOrd="0" presId="urn:microsoft.com/office/officeart/2005/8/layout/process1"/>
    <dgm:cxn modelId="{3EA9ABC4-17BE-4EC9-ABA0-4D1C899C5651}" type="presOf" srcId="{FD93A5B7-90F4-4817-B1BF-05A831857958}" destId="{3FE82692-D1ED-4858-8C86-E31AA515B76D}" srcOrd="1" destOrd="0" presId="urn:microsoft.com/office/officeart/2005/8/layout/process1"/>
    <dgm:cxn modelId="{E947DAC8-3D23-445C-838E-912339AD1C47}" type="presOf" srcId="{F10B47C9-1D13-49E4-851F-56B9B0B5D9C1}" destId="{DCB6BF50-5925-4A83-8BEE-DAE82CDDA817}" srcOrd="0" destOrd="0" presId="urn:microsoft.com/office/officeart/2005/8/layout/process1"/>
    <dgm:cxn modelId="{D099C1E2-4BC0-488E-B21A-3E780169706A}" srcId="{01D052F2-134C-44D1-8EEB-2A18FB723239}" destId="{52284BAA-3540-434F-8A0D-196591A27AF5}" srcOrd="2" destOrd="0" parTransId="{6346812D-99E8-4546-BF9B-9260BB8C292E}" sibTransId="{ED245419-6F98-4AAB-A480-2BD6D5B03876}"/>
    <dgm:cxn modelId="{7EE970F2-43CE-4F20-AB64-783F7405645C}" type="presOf" srcId="{41FE8959-29C8-46A1-8E8F-E4D0D58AC228}" destId="{AAB056A8-C4A5-4805-8209-B2F52B3FD88C}" srcOrd="0" destOrd="0" presId="urn:microsoft.com/office/officeart/2005/8/layout/process1"/>
    <dgm:cxn modelId="{2DFAE6F6-0ACA-4024-90BA-E7AA74C049CB}" srcId="{01D052F2-134C-44D1-8EEB-2A18FB723239}" destId="{95353E7B-A6A7-4B97-B27F-B5836B667ED4}" srcOrd="3" destOrd="0" parTransId="{2164BD54-B06F-4601-B436-3B03066993DC}" sibTransId="{2F9C0648-03F2-43A5-9538-053EE67DFA34}"/>
    <dgm:cxn modelId="{16E98B08-4B7E-4C98-9D6D-A6DC89D481BE}" type="presParOf" srcId="{C0541030-EC1F-4005-B26D-2CCCA9F19D89}" destId="{AAB056A8-C4A5-4805-8209-B2F52B3FD88C}" srcOrd="0" destOrd="0" presId="urn:microsoft.com/office/officeart/2005/8/layout/process1"/>
    <dgm:cxn modelId="{C7903A8A-0B39-4F9F-BDAF-2B36A99FDC40}" type="presParOf" srcId="{C0541030-EC1F-4005-B26D-2CCCA9F19D89}" destId="{4FD2AE1B-32E7-47F6-A1B4-523AB0098D07}" srcOrd="1" destOrd="0" presId="urn:microsoft.com/office/officeart/2005/8/layout/process1"/>
    <dgm:cxn modelId="{B29F8D0E-FF3A-4411-95F6-89F351B0F1D6}" type="presParOf" srcId="{4FD2AE1B-32E7-47F6-A1B4-523AB0098D07}" destId="{3FE82692-D1ED-4858-8C86-E31AA515B76D}" srcOrd="0" destOrd="0" presId="urn:microsoft.com/office/officeart/2005/8/layout/process1"/>
    <dgm:cxn modelId="{A5CFA7B3-AB7D-4778-90A6-2FC62D2238E3}" type="presParOf" srcId="{C0541030-EC1F-4005-B26D-2CCCA9F19D89}" destId="{C36F2AC7-E901-49E4-86EA-66C3968236A0}" srcOrd="2" destOrd="0" presId="urn:microsoft.com/office/officeart/2005/8/layout/process1"/>
    <dgm:cxn modelId="{91E3487E-2F1E-47A1-8594-FB0DC17E866D}" type="presParOf" srcId="{C0541030-EC1F-4005-B26D-2CCCA9F19D89}" destId="{DCB6BF50-5925-4A83-8BEE-DAE82CDDA817}" srcOrd="3" destOrd="0" presId="urn:microsoft.com/office/officeart/2005/8/layout/process1"/>
    <dgm:cxn modelId="{A9F9A1F0-632B-4A6A-ACBE-A9FF54B771BA}" type="presParOf" srcId="{DCB6BF50-5925-4A83-8BEE-DAE82CDDA817}" destId="{4BD04897-4534-4702-8F62-D00D778F3B7A}" srcOrd="0" destOrd="0" presId="urn:microsoft.com/office/officeart/2005/8/layout/process1"/>
    <dgm:cxn modelId="{9A4F1FAA-D719-49DE-82C6-CCB55C1153F9}" type="presParOf" srcId="{C0541030-EC1F-4005-B26D-2CCCA9F19D89}" destId="{1FB45DE8-CB55-4A79-B452-D221552A4AFF}" srcOrd="4" destOrd="0" presId="urn:microsoft.com/office/officeart/2005/8/layout/process1"/>
    <dgm:cxn modelId="{EE376A93-07F5-499F-AC0C-21D8D3BFC737}" type="presParOf" srcId="{C0541030-EC1F-4005-B26D-2CCCA9F19D89}" destId="{3811656A-0A3D-40BA-A6B2-514A66CA802E}" srcOrd="5" destOrd="0" presId="urn:microsoft.com/office/officeart/2005/8/layout/process1"/>
    <dgm:cxn modelId="{72AA9DCB-64D7-4CD6-BD20-631CD7914873}" type="presParOf" srcId="{3811656A-0A3D-40BA-A6B2-514A66CA802E}" destId="{42343EDD-56B8-49EA-B435-5F013BC574CC}" srcOrd="0" destOrd="0" presId="urn:microsoft.com/office/officeart/2005/8/layout/process1"/>
    <dgm:cxn modelId="{0AA3B7F6-AF44-41C0-91D1-31FEF583148D}" type="presParOf" srcId="{C0541030-EC1F-4005-B26D-2CCCA9F19D89}" destId="{806DFA7D-3DB9-4A5A-A245-8E639FAE4144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B056A8-C4A5-4805-8209-B2F52B3FD88C}">
      <dsp:nvSpPr>
        <dsp:cNvPr id="0" name=""/>
        <dsp:cNvSpPr/>
      </dsp:nvSpPr>
      <dsp:spPr>
        <a:xfrm>
          <a:off x="4981" y="2098374"/>
          <a:ext cx="2178017" cy="705442"/>
        </a:xfrm>
        <a:prstGeom prst="roundRect">
          <a:avLst>
            <a:gd name="adj" fmla="val 10000"/>
          </a:avLst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IDENTIFY</a:t>
          </a:r>
        </a:p>
      </dsp:txBody>
      <dsp:txXfrm>
        <a:off x="25643" y="2119036"/>
        <a:ext cx="2136693" cy="664118"/>
      </dsp:txXfrm>
    </dsp:sp>
    <dsp:sp modelId="{4FD2AE1B-32E7-47F6-A1B4-523AB0098D07}">
      <dsp:nvSpPr>
        <dsp:cNvPr id="0" name=""/>
        <dsp:cNvSpPr/>
      </dsp:nvSpPr>
      <dsp:spPr>
        <a:xfrm>
          <a:off x="240080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00801" y="2363620"/>
        <a:ext cx="374264" cy="174950"/>
      </dsp:txXfrm>
    </dsp:sp>
    <dsp:sp modelId="{C36F2AC7-E901-49E4-86EA-66C3968236A0}">
      <dsp:nvSpPr>
        <dsp:cNvPr id="0" name=""/>
        <dsp:cNvSpPr/>
      </dsp:nvSpPr>
      <dsp:spPr>
        <a:xfrm>
          <a:off x="3054206" y="2098374"/>
          <a:ext cx="2178017" cy="705442"/>
        </a:xfrm>
        <a:prstGeom prst="roundRect">
          <a:avLst>
            <a:gd name="adj" fmla="val 10000"/>
          </a:avLst>
        </a:prstGeom>
        <a:solidFill>
          <a:srgbClr val="FF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</a:t>
          </a:r>
        </a:p>
      </dsp:txBody>
      <dsp:txXfrm>
        <a:off x="3074868" y="2119036"/>
        <a:ext cx="2136693" cy="664118"/>
      </dsp:txXfrm>
    </dsp:sp>
    <dsp:sp modelId="{DCB6BF50-5925-4A83-8BEE-DAE82CDDA817}">
      <dsp:nvSpPr>
        <dsp:cNvPr id="0" name=""/>
        <dsp:cNvSpPr/>
      </dsp:nvSpPr>
      <dsp:spPr>
        <a:xfrm>
          <a:off x="5450026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450026" y="2363620"/>
        <a:ext cx="374264" cy="174950"/>
      </dsp:txXfrm>
    </dsp:sp>
    <dsp:sp modelId="{1FB45DE8-CB55-4A79-B452-D221552A4AFF}">
      <dsp:nvSpPr>
        <dsp:cNvPr id="0" name=""/>
        <dsp:cNvSpPr/>
      </dsp:nvSpPr>
      <dsp:spPr>
        <a:xfrm>
          <a:off x="6103431" y="2098374"/>
          <a:ext cx="2178017" cy="705442"/>
        </a:xfrm>
        <a:prstGeom prst="roundRect">
          <a:avLst>
            <a:gd name="adj" fmla="val 10000"/>
          </a:avLst>
        </a:prstGeom>
        <a:solidFill>
          <a:srgbClr val="92D05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FIX</a:t>
          </a:r>
        </a:p>
      </dsp:txBody>
      <dsp:txXfrm>
        <a:off x="6124093" y="2119036"/>
        <a:ext cx="2136693" cy="664118"/>
      </dsp:txXfrm>
    </dsp:sp>
    <dsp:sp modelId="{3811656A-0A3D-40BA-A6B2-514A66CA802E}">
      <dsp:nvSpPr>
        <dsp:cNvPr id="0" name=""/>
        <dsp:cNvSpPr/>
      </dsp:nvSpPr>
      <dsp:spPr>
        <a:xfrm>
          <a:off x="8499251" y="2305304"/>
          <a:ext cx="461739" cy="29158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499251" y="2363620"/>
        <a:ext cx="374264" cy="174950"/>
      </dsp:txXfrm>
    </dsp:sp>
    <dsp:sp modelId="{806DFA7D-3DB9-4A5A-A245-8E639FAE4144}">
      <dsp:nvSpPr>
        <dsp:cNvPr id="0" name=""/>
        <dsp:cNvSpPr/>
      </dsp:nvSpPr>
      <dsp:spPr>
        <a:xfrm>
          <a:off x="9152656" y="2098374"/>
          <a:ext cx="2178017" cy="70544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PREVENT</a:t>
          </a:r>
        </a:p>
      </dsp:txBody>
      <dsp:txXfrm>
        <a:off x="9173318" y="2119036"/>
        <a:ext cx="2136693" cy="6641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6T14:07:02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2908 24575,'0'-6'0,"1"0"0,0 0 0,1 0 0,-1 1 0,1-1 0,0 1 0,0-1 0,1 1 0,-1 0 0,1 0 0,6-8 0,-2 3 0,0 2 0,1-1 0,0 1 0,0 0 0,11-7 0,291-193 0,-61 30 0,82-62 0,272-241 0,-543 436 0,133-109 0,-132 103 0,116-74 0,-68 52 0,-76 52 0,59-28 0,-1 1 0,-62 33 0,1 1 0,1 1 0,0 2 0,0 1 0,1 1 0,0 2 0,44-4 0,102-24 0,-168 32 0,0-1 0,-1 1 0,1-2 0,-1 1 0,0-2 0,13-9 0,-14 9 0,0 1 0,1 0 0,-1 0 0,1 0 0,0 1 0,0 1 0,19-5 0,69 0 0,-73 7 0,0 0 0,0-2 0,26-6 0,159-29 0,-136 28 0,-14 4 0,-48 6 0,1 0 0,0-1 0,-1-1 0,1 0 0,-1 0 0,1-1 0,-1 0 0,0-1 0,0-1 0,13-7 0,-1-1 0,0 0 0,1 1 0,0 1 0,1 2 0,0 0 0,1 2 0,27-5 0,51-16 0,79-13 0,-36 10 0,-59 0 0,-69 22 0,1 2 0,0 0 0,0 1 0,26-4 0,193-30 0,-160 21 0,-54 12 0,1 1 0,48-5 0,35 6 0,143 11 0,-245-5 0,1-1 0,-1 1 0,0 1 0,0-1 0,0 1 0,0 0 0,-1 1 0,1-1 0,12 8 0,-17-3 0,-12-5 0,-13-3 0,-16-11 0,0-2 0,1-2 0,1-1 0,0-2 0,2-2 0,0-1 0,1-1 0,1-2 0,2-2 0,-31-32 0,36 36 0,-45-32 0,42 34 0,-34-31 0,49 39 0,10 10 0,-1-1 0,1 0 0,0 0 0,0 0 0,0-1 0,1 1 0,-5-8 0,8 11 0,0 1 0,0-1 0,0 1 0,0-1 0,0 0 0,0 1 0,0-1 0,0 1 0,0-1 0,0 1 0,0-1 0,0 1 0,0-1 0,1 1 0,-1-1 0,0 1 0,0-1 0,1 1 0,-1-1 0,0 1 0,1-1 0,-1 1 0,0 0 0,1-1 0,-1 1 0,0 0 0,1-1 0,-1 1 0,1 0 0,-1-1 0,1 1 0,-1 0 0,1 0 0,-1 0 0,1-1 0,-1 1 0,1 0 0,-1 0 0,1 0 0,-1 0 0,2 0 0,25-4 0,-25 4 0,10-1 0,-1 0 0,1 1 0,0 1 0,0 0 0,-1 0 0,1 1 0,0 1 0,-1 0 0,0 0 0,0 1 0,0 0 0,0 1 0,-1 1 0,1 0 0,-1 0 0,-1 1 0,17 14 0,27 23 0,1-3 0,96 55 0,-94-61 0,-24-16 0,-25-17 0,-1 2 0,0-1 0,0 1 0,0 0 0,0 0 0,-1 0 0,1 1 0,-1 0 0,0 0 0,-1 0 0,1 1 0,-1-1 0,4 9 0,1 0 0,0 0 0,1-1 0,12 13 0,-14-18 0,-1 1 0,0 0 0,0 0 0,-1 1 0,0-1 0,0 1 0,-1 1 0,5 13 0,-9-20 0,-1 0 0,0-1 0,0 1 0,0-1 0,0 1 0,-1-1 0,1 1 0,-1 0 0,0-1 0,0 0 0,0 1 0,0-1 0,-1 0 0,0 1 0,1-1 0,-1 0 0,0 0 0,0 0 0,-1-1 0,1 1 0,-1 0 0,1-1 0,-7 4 0,-6 7 0,-2-1 0,0-1 0,-18 9 0,18-11 0,-20 15 0,1 2 0,-38 33 0,43-31 0,-2-2 0,-59 35 0,26-18-1365,42-22-5461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4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0:47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2:39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4:28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24575,'21'26'0,"-2"0"0,0 2 0,-2 0 0,-1 1 0,20 49 0,-16-35 0,-16-35 0,1 0 0,0-1 0,1 1 0,-1-1 0,9 7 0,-9-9 0,0 1 0,0 0 0,0 0 0,0 0 0,-1 1 0,0-1 0,-1 1 0,5 10 0,-6-11 0,-1 1 0,0-1 0,1 0 0,0-1 0,0 1 0,1 0 0,0 0 0,0-1 0,0 0 0,0 1 0,1-1 0,0 0 0,0-1 0,1 1 0,-1-1 0,1 0 0,5 4 0,-4-4 0,0 1 0,-1-1 0,0 1 0,0 0 0,0 0 0,0 1 0,-1-1 0,0 1 0,0 0 0,-1 0 0,0 1 0,0-1 0,3 10 0,10 18 0,-16-33 0,0 0 0,1-1 0,-1 1 0,1 0 0,-1-1 0,1 1 0,-1 0 0,1-1 0,-1 1 0,1 0 0,0-1 0,-1 1 0,1-1 0,0 1 0,-1-1 0,1 0 0,0 1 0,0-1 0,0 0 0,-1 1 0,1-1 0,0 0 0,0 0 0,0 0 0,0 0 0,-1 0 0,1 1 0,0-2 0,0 1 0,0 0 0,0 0 0,-1 0 0,1 0 0,0 0 0,0-1 0,0 1 0,-1 0 0,1-1 0,0 1 0,0-1 0,-1 1 0,1-1 0,0 0 0,36-33 0,-18 15 0,-3 5 0,-1-1 0,0 0 0,16-22 0,-18 20 0,1 1 0,0 1 0,20-17 0,-12 12 21,-1 0 0,-1-2-1,-1 0 1,27-41 0,-32 41-231,1 1 0,1 1 0,1 0 0,0 2 1,2 0-1,31-25 0,-18 23-6616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7T14:25:12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2140 24575,'2'-10'0,"0"0"0,0-1 0,1 1 0,0 0 0,1 0 0,0 0 0,1 1 0,0 0 0,0 0 0,13-17 0,22-42 0,-33 46 0,0 0 0,-2-1 0,0 1 0,-2-1 0,2-27 0,-3 16 0,12-49 0,-4 30 0,-8 38 0,1 1 0,0-1 0,1 1 0,0 0 0,1 1 0,8-17 0,5 0 0,-2-1 0,-2 0 0,-1-1 0,-1 0 0,13-59 0,14-76 0,0 6 0,-34 145 0,-1 1 0,2 0 0,0 0 0,12-21 0,-11 22 0,0 0 0,-1 0 0,0-1 0,-1 0 0,4-18 0,-4-53 0,-5 72 0,0-1 0,0 1 0,1 0 0,1 0 0,1 0 0,0 0 0,1 0 0,7-18 0,73-151 0,-81 176 0,0 1 0,1 0 0,-1 0 0,1 1 0,1-1 0,-1 1 0,1 0 0,0 0 0,0 0 0,0 1 0,1-1 0,0 1 0,0 1 0,8-5 0,5 0 0,1 1 0,-1 1 0,30-6 0,-25 7 0,0-1 0,26-10 0,-43 12 0,0 1 0,0-1 0,0 0 0,-1 0 0,1 0 0,-1-1 0,0 0 0,0-1 0,-1 1 0,10-13 0,-9 11 0,0 0 0,1 1 0,0-1 0,0 1 0,0 1 0,1-1 0,0 1 0,0 1 0,1-1 0,-1 1 0,11-3 0,4-1 0,1 1 0,0 1 0,27-3 0,-13 5 0,-1 1 0,1 2 0,0 2 0,0 1 0,0 2 0,68 16 0,-42-9 0,-51-10 0,0 1 0,1 0 0,-1 1 0,-1 0 0,1 1 0,0 1 0,-1 0 0,14 8 0,-9-4 6,1 0-1,0-1 1,0 0 0,32 7-1,4 2-1398,-29-8-5433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7:5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278 129 24575,'0'1821'0,"0"-1814"0,0 0 0,0-1 0,1 1 0,0 0 0,0 0 0,0-1 0,1 1 0,0-1 0,5 11 0,-5-14 0,0 0 0,1 0 0,-1 0 0,1-1 0,-1 1 0,1 0 0,0-1 0,0 0 0,0 0 0,0 0 0,0 0 0,1 0 0,-1 0 0,0-1 0,1 0 0,-1 0 0,1 0 0,0 0 0,4 0 0,37 4 0,0-2 0,-1-3 0,56-5 0,7 0 0,-73 5 0,69-3 0,1 4 0,167 25 0,-205-13 0,16 3 0,121 9 0,615-20 0,-444-8 0,2556 3 0,-2922 0 0,-1 0 0,0 0 0,1 0 0,-1 0 0,0-1 0,1-1 0,9-2 0,-16 4 0,1-1 0,0 0 0,0 0 0,-1 0 0,1 0 0,-1 0 0,1-1 0,-1 1 0,1 0 0,-1-1 0,0 1 0,0-1 0,0 1 0,0-1 0,0 0 0,0 1 0,0-1 0,0 0 0,-1 0 0,1 0 0,0 1 0,-1-1 0,0 0 0,1 0 0,-1 0 0,0 0 0,0 0 0,0 0 0,-1-3 0,-43-366 0,31 229 0,5-1 0,15-177 0,33-26 0,-20 223 0,3-139 0,-22 212 0,2 26 0,-2 1 0,-1-1 0,-2 1 0,0-1 0,-10-44 0,9 61 0,-1 0 0,0 1 0,0 0 0,0 0 0,-1 0 0,0 0 0,0 1 0,-1 0 0,0 0 0,1 0 0,-2 1 0,-10-7 0,3 2 0,-2 1 0,1 1 0,-1 0 0,-26-7 0,-8 5 0,0 3 0,0 2 0,-1 1 0,-71 8 0,17-3 0,-1-2 0,23-2 0,0 4 0,-157 24 0,19 28 0,130-29 0,0-4 0,-2-4 0,-113 7 0,204-24 0,-265 14 0,208-7 0,1 2 0,-88 25 0,95-19 0,-1-2 0,-1-3 0,0-2 0,0-2 0,-57-2 0,-1821-8 0,1878 8 0,0 1 0,-79 19 0,111-20 0,-53 15 0,50-12 0,-1-1 0,1-1 0,-31 2 0,33-6 0,0-1 0,0-1 0,-1-1 0,1-1 0,1-1 0,-1-1 0,0-1 0,1-1 0,0-1 0,1 0 0,0-2 0,-27-17 0,34 21 8,0-1 1,0 1-1,-1 1 0,1 1 0,-1 0 0,0 0 0,0 2 0,-18-2 1,-15 1-274,-55 4 1,54 1-646,13-1-5916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2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87 24575,'-5'0'0,"-53"-5"0,56 5 0,0 0 0,0-1 0,1 1 0,-1-1 0,0 1 0,1-1 0,-1 0 0,1 1 0,-1-1 0,1 0 0,-1 0 0,1 0 0,0 0 0,-1-1 0,1 1 0,0 0 0,0 0 0,0-1 0,0 1 0,0-1 0,0 1 0,0-1 0,0 1 0,1-1 0,-1 0 0,1 1 0,-1-1 0,0-3 0,1 3 0,1 1 0,-1-1 0,1 1 0,-1-1 0,1 1 0,-1-1 0,1 1 0,0 0 0,0-1 0,-1 1 0,1 0 0,0-1 0,0 1 0,0 0 0,1 0 0,-1 0 0,0 0 0,0 0 0,1 0 0,-1 0 0,0 0 0,1 1 0,-1-1 0,1 1 0,-1-1 0,1 1 0,-1-1 0,1 1 0,1 0 0,51-9 0,-51 8 0,54-3 0,1 2 0,78 8 0,-40 14 0,-72-13 0,1-2 0,35 4 0,-18-7 0,-15-1 0,-1 0 0,1 2 0,0 2 0,27 7 0,-46-10 0,0 1 0,-1 0 0,1 1 0,-1 0 0,1 0 0,-1 1 0,0-1 0,-1 2 0,1-1 0,-1 1 0,0 0 0,-1 0 0,1 0 0,-1 1 0,0 0 0,-1 0 0,5 11 0,-1-1 0,-1 1 0,-1 0 0,-1 1 0,-1 0 0,0-1 0,1 29 0,-4 119 0,-3-104 0,0-30 0,-3 0 0,0 0 0,-2 0 0,-1-1 0,-16 38 0,2-2 0,19-58 0,0 0 0,0 0 0,-1 0 0,0 0 0,0-1 0,-1 1 0,0-1 0,-8 8 0,9-12 0,0 0 0,0 0 0,-1-1 0,1 0 0,-1 0 0,0 0 0,0 0 0,0-1 0,0 0 0,0 0 0,-1-1 0,1 1 0,-1-1 0,1 0 0,-8 0 0,-37 2 0,-84-8 0,154 18 0,-1 0 0,32 29 0,-4-4 0,-33-28-170,-1 2-1,-1-1 0,0 2 1,0 0-1,-1 0 0,-1 1 1,12 20-1,-10-12-6655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2.6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0 480 24575,'0'-7'0,"0"-9"0,0-15 0,0-10 0,0-4 0,0-2 0,0-6 0,0-1 0,0 1 0,0 4 0,0 2 0,0 10-8191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07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281 493 24575,'0'2619'-501,"0"-2611"563,0 0-1,0 0 1,1 0 0,0 0-1,0 0 1,1 0-1,4 13 1,-4-18-62,0 0 1,-1 0-1,2 0 1,-1 0-1,0 0 1,0-1-1,1 1 0,0-1 1,-1 0-1,1 1 1,0-1-1,0-1 0,0 1 1,0 0-1,0-1 1,1 1-1,-1-1 0,0 0 1,7 1-1,19 4 0,1-2 0,-1-1 0,1-1 0,32-2 0,119-17 0,69-32 0,43-6 0,541 36-2666,-555 23 1607,744 22 200,-645-11 23,584 19 803,-318-27 5452,-618-7-5398,-13-1-20,-1 0 0,1 1 0,-1 0 0,1 1 0,-1 1 0,1 0 0,-1 0 0,0 1 0,0 1 0,0 0 0,-1 1 0,12 6 0,-12-4-1,0-1 0,1 1 0,-1-2 0,1 0 0,0 0 0,17 3 0,-27-7 0,1 0 0,0 0 0,0-1 0,0 0 0,0 1 0,0-1 0,0 0 0,0 0 0,-1-1 0,1 1 0,0 0 0,0-1 0,0 0 0,0 0 0,-1 0 0,1 0 0,0 0 0,-1 0 0,1-1 0,-1 0 0,1 1 0,-1-1 0,0 0 0,1 0 0,-1 0 0,0 0 0,-1 0 0,1-1 0,0 1 0,0-1 0,-1 1 0,0-1 0,2-4 0,9-26 0,-3-1 0,0-1 0,-2 1 0,3-58 0,-5-147 0,-6 170 0,54-883-1230,49 91 27,-63 594 1413,-19 155 110,-6-2-1,1-153 0,-15 263-240,0-1-1,0 0 1,-1 1-1,1-1 0,-1 0 1,0 1-1,-1-1 1,1 1-1,-1 0 0,0-1 1,0 1-1,0 0 0,-1 0 1,1 0-1,-1 0 1,-6-6-1,4 6-83,0 0 0,-1 1-1,1 0 1,-1 0 0,1 0 0,-1 0 0,0 1-1,0 0 1,0 0 0,-1 1 0,1 0-1,-9-1 1,-65-3 5,-143 8 0,81 2 0,-333-4 1124,1-3-3500,-689 5-4585,505 37 6814,18 0 96,272-36 832,-184-6 6012,76-1-5956,447 4-837,0 1 0,0 1 0,0 1 0,0 2 0,1 1 0,0 1 0,-38 17 0,43-12 0,2 0 0,-1 1 0,-20 20 0,6-6 0,-44 43 0,-4 4 0,9-25-1365,43-29-5461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1.1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0 24575,'0'17'0,"0"76"0,15 131 0,3-42 0,-10 300 0,-10-288 0,1-141 0,-3 1 0,-2-1 0,-3-1 0,-22 78 0,28-123 0,1 0 0,0 0 0,1 0 0,0 0 0,0 1 0,1-1 0,-1 0 0,1 0 0,2 8 0,-2-13 0,1 1 0,0-1 0,0 1 0,0-1 0,1 1 0,-1-1 0,1 0 0,-1 0 0,1 0 0,-1 0 0,1 0 0,0 0 0,0 0 0,0 0 0,0-1 0,1 1 0,-1-1 0,0 0 0,1 1 0,-1-1 0,0 0 0,1 0 0,0-1 0,-1 1 0,1 0 0,-1-1 0,6 1 0,37 3 0,-1-2 0,1-2 0,48-6 0,25 1 0,1125 3 0,-631 4 0,-600-2 0,-1 0 0,0-1 0,0 0 0,0-1 0,0 0 0,14-4 0,-22 5 0,1-1 0,-1 1 0,0-1 0,0 0 0,0 0 0,0-1 0,0 1 0,0 0 0,0-1 0,-1 0 0,1 0 0,-1 1 0,0-1 0,0-1 0,0 1 0,0 0 0,0 0 0,-1-1 0,1 1 0,-1-1 0,0 1 0,1-8 0,2-24 0,-1-1 0,-2 0 0,-2 1 0,-5-40 0,0-34 0,6-721 0,0 820 0,0 0 0,-1 0 0,0 0 0,0 0 0,-1 0 0,-6-18 0,7 25 0,-1-1 0,0 1 0,0 0 0,0 0 0,0 0 0,0 0 0,-1 0 0,1 1 0,-1-1 0,0 1 0,0-1 0,0 1 0,0 0 0,0 0 0,0 0 0,0 1 0,-1-1 0,1 1 0,-1 0 0,1 0 0,-1 0 0,-4 0 0,-20-3 0,0 1 0,0 2 0,-42 3 0,42 0 0,0-1 0,-1-2 0,-48-7 0,-21-6 0,0 5 0,0 4 0,-149 10 0,155 3 0,-108 24 0,109-14 0,-113 5 0,138-18 0,-1 4 0,-96 24 0,-67 9 0,-23 5 0,100-22-1365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4.0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1072 211 24575,'-89'1'0,"-103"-3"0,150-9 0,30 1 0,12 9 0,1 1 0,-1-1 0,1 0 0,-1 1 0,1-1 0,-1 0 0,1 1 0,-1-1 0,1 1 0,-1-1 0,1 1 0,0-1 0,-1 1 0,1 0 0,0-1 0,-1 1 0,1 0 0,0 0 0,0-1 0,-1 1 0,1 0 0,0 0 0,0 0 0,0 0 0,12-3 0,0 0 0,0 1 0,0 1 0,0 0 0,1 1 0,-1 1 0,18 2 0,4 3 0,51 17 0,-84-23 0,0 0 0,-1 0 0,1 1 0,0-1 0,-1 1 0,1-1 0,-1 1 0,1 0 0,-1-1 0,1 1 0,-1 0 0,1 0 0,-1 0 0,0 0 0,1 0 0,-1 1 0,0-1 0,0 0 0,0 0 0,0 1 0,0-1 0,0 1 0,-1-1 0,1 1 0,1 2 0,-3-2 0,1 0 0,0 0 0,-1 1 0,1-1 0,-1 0 0,0 0 0,0 0 0,0 0 0,0 0 0,0-1 0,0 1 0,-1 0 0,1 0 0,0-1 0,-1 1 0,-3 2 0,-11 9 0,0 0 0,-1-2 0,-23 13 0,34-21 0,-366 211 0,370-214 0,0 1 0,0-1 0,1 1 0,-1 0 0,0 0 0,1 0 0,-1 0 0,1 0 0,-1 0 0,1 0 0,-1 0 0,1 1 0,0-1 0,-1 0 0,1 1 0,0 0 0,0-1 0,0 1 0,0-1 0,1 1 0,-1 0 0,0 0 0,0 2 0,3-2 0,-1 0 0,1-1 0,0 1 0,0 0 0,0-1 0,0 1 0,0-1 0,0 0 0,0 0 0,0 0 0,0 0 0,1 0 0,-1 0 0,0 0 0,1-1 0,-1 1 0,1-1 0,2 0 0,60 11 0,1-4 0,-1-3 0,106-5 0,-100-1 0,-70 2 0,1 0 0,-1-1 0,0 1 0,1 0 0,-1 0 0,1 0 0,-1 0 0,0 0 0,1 1 0,-1-1 0,0 0 0,1 1 0,-1-1 0,0 1 0,0-1 0,1 1 0,-1-1 0,1 2 0,-16 10 0,-44 10 0,18-11 0,0-2 0,-55 6 0,78-17 0,18-5 0,24-12 0,-22 16 0,39-22 0,74-35 0,-69 38 0,-45 21 0,-1 1 0,1-1 0,-1 1 0,0-1 0,0 0 0,1 0 0,-1 1 0,0-1 0,0 0 0,0 0 0,1 0 0,-1 0 0,0 0 0,0 0 0,-1-1 0,2-1 0,-2 3 0,0-1 0,-1 1 0,1-1 0,0 1 0,-1-1 0,1 1 0,-1 0 0,1-1 0,-1 1 0,1 0 0,-1-1 0,1 1 0,-1 0 0,1-1 0,-1 1 0,1 0 0,-1 0 0,1 0 0,-1-1 0,0 1 0,1 0 0,-1 0 0,1 0 0,-1 0 0,0 0 0,0 0 0,-60 0 0,52 1 0,-58 3 0,41-2 0,1 0 0,0-1 0,0-2 0,0 0 0,-42-9 0,64 9 0,-1 1 0,1-1 0,0 0 0,-1-1 0,1 1 0,0 0 0,0-1 0,0 0 0,0 1 0,1-1 0,-1-1 0,0 1 0,1 0 0,-1-1 0,1 1 0,0-1 0,0 1 0,0-1 0,0 0 0,1 0 0,-1 0 0,1 0 0,-1 0 0,1-1 0,0 1 0,0 0 0,0-5 0,1 3 0,0-1 0,1 1 0,0 0 0,0-1 0,0 1 0,1 0 0,-1 0 0,1 0 0,1 0 0,-1 0 0,0 0 0,1 1 0,0-1 0,0 1 0,1 0 0,-1 0 0,6-4 0,32-29 0,2 3 0,1 1 0,70-39 0,-11 7 0,-51 33 0,-37 24 0,0 0 0,-1-1 0,0-1 0,0-1 0,12-12 0,-26 23 0,1-1 0,-1 1 0,0 0 0,0-1 0,1 1 0,-1-1 0,0 1 0,0 0 0,0-1 0,0 1 0,1-1 0,-1 1 0,0 0 0,0-1 0,0 1 0,0-1 0,0 1 0,0-1 0,0 1 0,0-1 0,0 1 0,0 0 0,-1-1 0,1 1 0,0-1 0,0 1 0,0 0 0,0-1 0,-1 1 0,1-1 0,0 1 0,0 0 0,-1-1 0,1 1 0,0 0 0,0-1 0,-1 1 0,1 0 0,-1 0 0,1-1 0,0 1 0,-1 0 0,1 0 0,0 0 0,-1-1 0,1 1 0,-1 0 0,1 0 0,-1 0 0,1 0 0,0 0 0,-1 0 0,1 0 0,-1 0 0,0 0 0,-30-5 0,29 5 0,-387-2-60,222 7-387,35-6 345,47-1 102,-156 17 0,232-14 0,0 1 0,0 0 0,0 1 0,0 0 0,-8 5 0,16-8 0,0 0 0,0 1 0,0-1 0,0 0 0,0 1 0,0-1 0,0 1 0,0 0 0,0-1 0,0 1 0,1 0 0,-1-1 0,0 1 0,0 0 0,1 0 0,-1 0 0,0 0 0,1 0 0,-1 0 0,1 0 0,0 0 0,-1 0 0,1 0 0,0 0 0,-1 0 0,1 0 0,0 0 0,0 0 0,0 0 0,0 0 0,0 0 0,0 0 0,0 0 0,0 0 0,0 1 0,1-1 0,-1 0 0,0 0 0,1 0 0,-1 0 0,1 0 0,-1-1 0,1 1 0,0 0 0,-1 0 0,1 0 0,0 0 0,-1 0 0,1-1 0,0 1 0,0 0 0,0-1 0,1 2 0,13 9 0,0 0 0,1-1 0,0-1 0,1-1 0,30 12 0,10 5 0,671 389 580,-465-253-551,-254-155-29,7 2 0,-2 1 0,1 1 0,-1 0 0,-1 1 0,21 21 0,-31-29 0,-1-1 0,2 1 0,-1 0 0,0-1 0,0 1 0,1-1 0,-1 0 0,1 0 0,0-1 0,-1 1 0,1-1 0,0 1 0,0-1 0,0 0 0,0-1 0,0 1 0,0-1 0,7 0 0,5-1 0,0-1 0,0-1 0,24-6 0,3-1 0,289-51 0,-326 61 0,0-1 0,-1-1 0,1 1 0,0-1 0,-1 0 0,1 0 0,-1-1 0,0 1 0,6-5 0,-11 7 0,0 0 0,1-1 0,-1 1 0,0 0 0,1-1 0,-1 1 0,0-1 0,1 1 0,-1-1 0,0 1 0,0-1 0,0 1 0,1-1 0,-1 1 0,0-1 0,0 1 0,0-1 0,0 1 0,0-1 0,0 1 0,0-1 0,0 1 0,0-1 0,0 1 0,0-1 0,-1 1 0,1-1 0,0 1 0,0-1 0,0 1 0,-1-1 0,0 0 0,-1-2 0,0 1 0,0 0 0,-1 0 0,1 0 0,-1 0 0,1 0 0,-1 0 0,0 1 0,-3-2 0,-26-11 34,0 2 0,-57-13 1,60 18-329,0-1 1,0-1-1,0-2 0,-27-15 1,35 13-6533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18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 24575,'-16'0'0,"6"-1"0,-1 1 0,1 1 0,-1-1 0,1 2 0,-17 3 0,23-3 0,1-1 0,0 1 0,-1 0 0,1 0 0,0 0 0,0 0 0,0 0 0,0 1 0,1-1 0,-1 1 0,1 0 0,-1 0 0,1 0 0,0 0 0,0 0 0,0 0 0,1 1 0,-1-1 0,-1 6 0,-2 5 0,2-1 0,-1 1 0,2 0 0,0 0 0,0 1 0,2-1 0,1 24 0,3 7 0,13 48 0,2 14 0,-15-89 0,0 1 0,2-1 0,0-1 0,1 1 0,1-1 0,1 0 0,0 0 0,20 25 0,-13-17 0,0 1 0,17 39 0,68 153 0,-86-178-188,-1 0 1,-2 2-1,10 63 0,-18-84-426,3 14-6212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0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2 811 24575,'-1'-35'0,"0"19"0,1 1 0,1-1 0,3-24 0,-3 36 0,0-1 0,0 1 0,1-1 0,0 1 0,0 0 0,0-1 0,0 1 0,0 0 0,1 0 0,0 0 0,0 1 0,0-1 0,0 1 0,1 0 0,-1 0 0,5-3 0,16-15 0,-1 0 0,0-2 0,-2 0 0,-1-2 0,-1 0 0,20-34 0,1 1 0,17-26 0,64-81 0,-92 128 0,-26 31 0,1 1 0,-1-1 0,1 1 0,0 1 0,0-1 0,1 0 0,-1 1 0,1 0 0,0 0 0,0 0 0,1 1 0,-1 0 0,1 0 0,-1 0 0,1 1 0,0-1 0,0 1 0,0 1 0,7-2 0,-3 1 0,1 1 0,-1 0 0,0 1 0,1 0 0,-1 1 0,1 0 0,-1 0 0,0 1 0,0 0 0,0 1 0,0 0 0,0 1 0,0 0 0,-1 1 0,0 0 0,0 0 0,0 1 0,-1 0 0,0 0 0,0 1 0,0 0 0,-1 0 0,0 1 0,0 0 0,-1 1 0,0-1 0,0 1 0,-1 0 0,-1 0 0,1 1 0,-1 0 0,-1-1 0,0 1 0,3 21 0,-3 30 0,-4-52 0,0 1 0,1-1 0,1 0 0,-1 0 0,2 1 0,-1-1 0,1 0 0,0 0 0,1 0 0,0 0 0,6 11 0,-1-9 0,-1 1 0,0 0 0,-1 0 0,0 0 0,-1 1 0,-1 0 0,0 0 0,-1 0 0,0 1 0,-1-1 0,0 1 0,-1-1 0,-1 1 0,0 0 0,-1-1 0,0 1 0,-1 0 0,-1-1 0,0 0 0,-1 1 0,-7 17 0,-17 22 0,-2 0 0,-55 71 0,14-18 0,65-94 0,-1 0 0,1 0 0,1 0 0,0 1 0,1 0 0,1 0 0,-3 17 0,5-27 0,1-1 0,0 1 0,1 0 0,-1 0 0,0 0 0,1-1 0,0 1 0,-1 0 0,1 0 0,0-1 0,0 1 0,1-1 0,-1 1 0,0-1 0,1 1 0,0-1 0,-1 0 0,1 0 0,0 0 0,0 0 0,0 0 0,1 0 0,-1 0 0,0-1 0,1 1 0,-1-1 0,1 0 0,-1 0 0,1 0 0,0 0 0,-1 0 0,1 0 0,0-1 0,4 1 0,12 2 0,0-1 0,0 0 0,0-2 0,19-1 0,-21 0 0,355-5 0,-349 5 32,0-2 1,-1 0-1,31-9 0,30-4-1526,-52 12-5332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2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 24575,'0'0'0,"0"-1"0,0 0 0,0 0 0,0 0 0,0 0 0,1 0 0,-1 0 0,0 0 0,1 0 0,-1 0 0,0 0 0,1 0 0,-1 1 0,1-1 0,-1 0 0,1 0 0,0 1 0,-1-1 0,1 0 0,0 1 0,0-1 0,-1 0 0,1 1 0,0-1 0,0 1 0,0-1 0,0 1 0,-1 0 0,1-1 0,0 1 0,0 0 0,0 0 0,0 0 0,0-1 0,0 1 0,0 0 0,0 0 0,1 1 0,1-1 0,0 0 0,0 0 0,0 1 0,0-1 0,0 1 0,-1 0 0,1 0 0,0 0 0,0 0 0,-1 0 0,5 3 0,1 3 0,0 0 0,-1 1 0,1 0 0,-1 0 0,-1 1 0,0 0 0,0 0 0,-1 1 0,0-1 0,7 19 0,1 11 0,13 62 0,-9-28 0,-3-22 0,-3 0 0,-2 1 0,-2 0 0,0 79 0,-6-116 0,1-1 0,0 1 0,1-1 0,0 1 0,2-1 0,-1 0 0,2-1 0,0 1 0,0-1 0,9 13 0,21 49 0,-28-53 0,-1-1 0,-2 2 0,0-1 0,-1 0 0,1 35 0,-7 118 0,-1-76 0,2-20-1365,1-44-5461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27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 24575,'340'8'0,"-252"-1"0,160 33 0,-171-21 0,41 10 0,1-5 0,146 11 0,441-31 0,-346-8 0,153 6-168,559-5-354,-906-9 522,285-58 0,-272 37 0,201-13 0,178 43 721,-270 6-2117,-254-3-5430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1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24575,'1'-1'0,"-1"-1"0,1 0 0,0 1 0,0-1 0,-1 1 0,1-1 0,0 1 0,0 0 0,1-1 0,-1 1 0,0 0 0,0 0 0,1 0 0,-1 0 0,0 0 0,1 0 0,-1 0 0,1 0 0,-1 0 0,1 1 0,0-1 0,-1 1 0,1-1 0,0 1 0,-1 0 0,4-1 0,55-7 0,-52 7 0,57-4 0,0 3 0,0 3 0,0 3 0,100 19 0,-26-4 0,-79-11 0,61 14 0,291 67 0,-297-66 0,33 3 0,276 10 0,156-37 0,-243-4 0,124 5 1126,228 0-6361,-65 0 2560,-586 0 4931,1-3-1,71-13 0,-30-5-2237,117-30-18,-120 34 0,-43 10 0,0 2 0,36 0 0,-32 3 0,48-10 0,-36 3-682,62-3-1,-78 10-6143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3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24575,'196'-2'0,"219"5"0,-211 17 0,62 1 0,434-22 0,-663 3 0,0 2 0,40 9 0,41 4 0,206-12-224,-244-6-917,-40 1-5685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3:38:35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24575,'62'-1'0,"-1"3"0,1 3 0,103 21 0,-18 12 0,-53-12 0,1-3 0,1-5 0,123 8 0,-193-24 0,0 2 0,0 1 0,0 1 0,46 17 0,-45-14 0,0 0 0,1-2 0,54 7 0,262-11 0,-170-6 0,-140 1 0,0-2 0,61-14 0,-18 2 0,3-2 0,-54 11 0,0 1 0,44-4 0,203 9 60,-144 2-1485,-94-1-5401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14:34:16.34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2455 491 24575,'-1'-4'0,"0"0"0,0 0 0,-1 1 0,1-1 0,-1 1 0,0-1 0,0 1 0,0 0 0,0-1 0,-1 1 0,1 0 0,-4-3 0,-36-33 0,26 29 0,0 1 0,-1 0 0,-26-9 0,-11-5 0,14 5 0,29 14 0,0-1 0,0-1 0,0 1 0,1-2 0,0 1 0,-11-10 0,8 6 0,1 0 0,-2 1 0,1 1 0,-1 1 0,-1 0 0,-20-8 0,-48-24 0,59 25 0,1 1 0,-2 1 0,-50-17 0,54 21 0,0 0 0,-23-15 0,30 15 0,-1 1 0,-1 0 0,1 0 0,-1 2 0,-29-7 0,-25 6 0,0 2 0,-91 8 0,22 0 0,56-5 0,1 4 0,-1 4 0,-129 27 0,197-30 0,0 1 0,1 1 0,0 0 0,0 1 0,1 0 0,0 1 0,0 1 0,-16 14 0,-20 9 0,40-28 0,1 1 0,-1 0 0,1 1 0,0 0 0,1 0 0,-1 0 0,1 1 0,0 1 0,1-1 0,-8 11 0,7-5 0,-1-1 0,-1 0 0,0 0 0,0-1 0,-1 0 0,-13 10 0,3 0 0,1 1 0,1 0 0,1 1 0,0 1 0,2 0 0,-14 32 0,-23 36 0,29-59 0,2 2 0,2 1 0,2 0 0,-16 44 0,32-76 0,0-1 0,0 1 0,0 0 0,0 0 0,1 0 0,-1 0 0,1 0 0,0 0 0,0 0 0,1 0 0,-1 0 0,1 0 0,0 0 0,0 0 0,0-1 0,0 1 0,1 0 0,-1-1 0,1 1 0,0-1 0,0 1 0,1-1 0,4 5 0,2 1 0,2 0 0,-1-1 0,1-1 0,1 0 0,20 10 0,17 11 0,12 0 0,-51-24 0,0 0 0,0 1 0,0 0 0,0 0 0,15 13 0,32 20 0,-52-36 0,1 0 0,-1 1 0,0 0 0,0 0 0,0 1 0,0-1 0,0 1 0,-1 0 0,0 1 0,0-1 0,0 1 0,0-1 0,-1 1 0,1 0 0,-1 1 0,-1-1 0,1 0 0,-1 1 0,0 0 0,3 10 0,-1 9 0,-1 1 0,0 36 0,-3-56 0,0 1 0,0 0 0,-1-1 0,1 1 0,-2-1 0,1 1 0,-1-1 0,0 0 0,0 1 0,0-1 0,-1 0 0,0 0 0,0-1 0,-6 8 0,6-11 0,0 0 0,0 0 0,1-1 0,-1 1 0,0-1 0,0 0 0,0 0 0,0 0 0,-1 0 0,1-1 0,0 1 0,0-1 0,0 0 0,-1 0 0,1 0 0,0 0 0,0-1 0,0 1 0,-5-2 0,-5-1 0,0-1 0,0 0 0,-15-8 0,-31-22 0,46 25 0,1 1 0,-1 1 0,-26-11 0,19 10 0,24 4 0,37 4 0,-27 1 0,8 0 0,0 1 0,-1 1 0,1 1 0,-1 1 0,21 7 0,99 47 0,-129-54 0,-4-2 0,0 0 0,0-1 0,0 0 0,1 0 0,-1-1 0,1 0 0,-1-1 0,13 0 0,-19 0 0,0 0 0,0 0 0,0 0 0,0 0 0,0 0 0,0 0 0,0-1 0,0 1 0,0-1 0,0 0 0,0 0 0,0 1 0,0-1 0,0 0 0,-1 0 0,1-1 0,0 1 0,-1 0 0,1 0 0,-1-1 0,0 1 0,1-1 0,-1 0 0,0 1 0,0-1 0,0 0 0,0 1 0,0-1 0,0 0 0,0 0 0,-1 0 0,1 0 0,-1 0 0,1 0 0,-1 0 0,0 0 0,0 0 0,0 0 0,0 0 0,-1-3 0,1 2 0,-1 1 0,0-1 0,-1 1 0,1-1 0,0 1 0,-1 0 0,1 0 0,-1 0 0,0 0 0,1 0 0,-1 0 0,0 0 0,0 0 0,-1 1 0,1-1 0,0 1 0,0 0 0,-1-1 0,1 1 0,-1 0 0,1 0 0,-1 1 0,1-1 0,-1 0 0,0 1 0,-3 0 0,-3-2 0,-1 1 0,0 0 0,1 1 0,-1 0 0,0 0 0,-9 2 0,3 2 0,0 1 0,0 0 0,-24 13 0,-27 8 0,64-25 0,0 0 0,0-1 0,1 0 0,-1 1 0,0-1 0,0 0 0,0-1 0,0 1 0,0 0 0,0-1 0,1 0 0,-1 1 0,0-1 0,0 0 0,1 0 0,-1-1 0,0 1 0,1-1 0,-1 1 0,1-1 0,0 0 0,0 1 0,-4-5 0,-3-5 0,0-1 0,0 1 0,-12-25 0,16 27 0,1 1 0,-1-1 0,-1 1 0,0 0 0,0 1 0,-13-14 0,0 10 0,-3-4 0,26 12 0,17 5 0,0 3 0,0 1 0,-1 0 0,38 19 0,18 6 0,-13-2 0,-48-21 0,-1-1 0,1 0 0,32 9 0,-43-15 0,1 0 0,0 0 0,0-1 0,0 1 0,-1-1 0,1-1 0,0 1 0,0 0 0,0-1 0,-1 0 0,1 0 0,0-1 0,-1 1 0,1-1 0,-1 0 0,1 0 0,-1-1 0,4-2 0,18-16 0,-1-2 0,-1 0 0,-1-2 0,-1 0 0,24-37 0,-40 53-151,-1 0-1,0-1 0,-1 1 0,0-1 1,0 0-1,-1 0 0,0 0 1,2-18-1,-2-4-6674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man-using-computer-sitting-on-chair-1981443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.google" TargetMode="External"/><Relationship Id="rId7" Type="http://schemas.openxmlformats.org/officeDocument/2006/relationships/hyperlink" Target="https://commons.wikimedia.org/wiki/Category:Mozilla_logo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meta.stackexchange.com/questions/38620/stack-overflow-logo-on-maintenance-page-has-the-wrong-aspect-ratio" TargetMode="External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16.xml"/><Relationship Id="rId3" Type="http://schemas.openxmlformats.org/officeDocument/2006/relationships/diagramLayout" Target="../diagrams/layout1.xml"/><Relationship Id="rId7" Type="http://schemas.openxmlformats.org/officeDocument/2006/relationships/customXml" Target="../ink/ink12.xml"/><Relationship Id="rId12" Type="http://schemas.openxmlformats.org/officeDocument/2006/relationships/customXml" Target="../ink/ink15.xml"/><Relationship Id="rId2" Type="http://schemas.openxmlformats.org/officeDocument/2006/relationships/diagramData" Target="../diagrams/data1.xml"/><Relationship Id="rId16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openxmlformats.org/officeDocument/2006/relationships/customXml" Target="../ink/ink14.xml"/><Relationship Id="rId5" Type="http://schemas.openxmlformats.org/officeDocument/2006/relationships/diagramColors" Target="../diagrams/colors1.xml"/><Relationship Id="rId15" Type="http://schemas.openxmlformats.org/officeDocument/2006/relationships/customXml" Target="../ink/ink18.xml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1.xml"/><Relationship Id="rId9" Type="http://schemas.openxmlformats.org/officeDocument/2006/relationships/customXml" Target="../ink/ink13.xml"/><Relationship Id="rId14" Type="http://schemas.openxmlformats.org/officeDocument/2006/relationships/customXml" Target="../ink/ink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0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2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customXml" Target="../ink/ink20.xml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19.png"/><Relationship Id="rId24" Type="http://schemas.openxmlformats.org/officeDocument/2006/relationships/customXml" Target="../ink/ink3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24.xml"/><Relationship Id="rId19" Type="http://schemas.openxmlformats.org/officeDocument/2006/relationships/image" Target="../media/image23.png"/><Relationship Id="rId4" Type="http://schemas.openxmlformats.org/officeDocument/2006/relationships/customXml" Target="../ink/ink21.xml"/><Relationship Id="rId9" Type="http://schemas.openxmlformats.org/officeDocument/2006/relationships/image" Target="../media/image18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92132"/>
          </a:xfrm>
        </p:spPr>
        <p:txBody>
          <a:bodyPr>
            <a:normAutofit/>
          </a:bodyPr>
          <a:lstStyle/>
          <a:p>
            <a:r>
              <a:rPr lang="en-US" dirty="0"/>
              <a:t>Array</a:t>
            </a:r>
            <a:br>
              <a:rPr lang="en-US" dirty="0"/>
            </a:br>
            <a:br>
              <a:rPr lang="en-US" dirty="0"/>
            </a:br>
            <a:r>
              <a:rPr lang="en-US" dirty="0"/>
              <a:t>Basic Operations(Methods)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5E7D5-CEC0-9E6B-FBFE-D7302520C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42319-29D9-ED22-B20A-2EF6C545A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Dot vs. Bracket Notation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Object Methods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</a:t>
            </a:r>
          </a:p>
        </p:txBody>
      </p:sp>
    </p:spTree>
    <p:extLst>
      <p:ext uri="{BB962C8B-B14F-4D97-AF65-F5344CB8AC3E}">
        <p14:creationId xmlns:p14="http://schemas.microsoft.com/office/powerpoint/2010/main" val="38805977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C117-6569-5582-B1AC-34B162CC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629275"/>
          </a:xfrm>
        </p:spPr>
        <p:txBody>
          <a:bodyPr>
            <a:normAutofit/>
          </a:bodyPr>
          <a:lstStyle/>
          <a:p>
            <a:r>
              <a:rPr lang="en-US" dirty="0"/>
              <a:t>For Loop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Looping arrays, breaking and continuing</a:t>
            </a:r>
            <a:br>
              <a:rPr lang="en-US" dirty="0"/>
            </a:br>
            <a:r>
              <a:rPr lang="en-US" dirty="0"/>
              <a:t>looping backwards</a:t>
            </a:r>
            <a:br>
              <a:rPr lang="en-US" dirty="0"/>
            </a:br>
            <a:r>
              <a:rPr lang="en-US" dirty="0"/>
              <a:t>loops in loops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5911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926CB-7A21-AC03-5790-4B01DA033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AC7CD-A39E-47A9-A1A0-F48BC9111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Do-while loop</a:t>
            </a:r>
          </a:p>
        </p:txBody>
      </p:sp>
    </p:spTree>
    <p:extLst>
      <p:ext uri="{BB962C8B-B14F-4D97-AF65-F5344CB8AC3E}">
        <p14:creationId xmlns:p14="http://schemas.microsoft.com/office/powerpoint/2010/main" val="1911214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7B907-61AD-EFA8-0922-726883D84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Developer skills &amp; Editor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60B-B1B6-7329-608E-9F8303342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Prettier and </a:t>
            </a:r>
            <a:r>
              <a:rPr lang="en-US" dirty="0" err="1"/>
              <a:t>VSCode</a:t>
            </a:r>
            <a:endParaRPr lang="en-US" dirty="0"/>
          </a:p>
          <a:p>
            <a:r>
              <a:rPr lang="en-US" dirty="0"/>
              <a:t>File =&gt; Preferences =&gt; settings =&gt; default format</a:t>
            </a:r>
          </a:p>
          <a:p>
            <a:r>
              <a:rPr lang="en-US" dirty="0"/>
              <a:t>Prettier configure</a:t>
            </a:r>
          </a:p>
          <a:p>
            <a:r>
              <a:rPr lang="en-US" dirty="0"/>
              <a:t>Snippets</a:t>
            </a:r>
          </a:p>
          <a:p>
            <a:r>
              <a:rPr lang="en-US" dirty="0"/>
              <a:t>Installing Node.js and setting up a DEV Environment</a:t>
            </a:r>
          </a:p>
        </p:txBody>
      </p:sp>
    </p:spTree>
    <p:extLst>
      <p:ext uri="{BB962C8B-B14F-4D97-AF65-F5344CB8AC3E}">
        <p14:creationId xmlns:p14="http://schemas.microsoft.com/office/powerpoint/2010/main" val="34500150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Learning How to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have a clear goal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at the beginning of his journey.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started by watching courses and reading tutorials, but he would just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copy and paste code without caring how it works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reinforce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what he was learning by doing small challenges or taking notes.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didn’t practice coding,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and didn’t come up with his own project ideas.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quickly became frustrated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when his code was not perfectly clean or efficient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lost motivation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because he thought he could never know everything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He was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learning in isolation.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After finishing a couple of courses,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he thought he now was a web developer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could start applying to jobs. But he couldn’t even build an app on his own!</a:t>
            </a:r>
          </a:p>
        </p:txBody>
      </p:sp>
    </p:spTree>
    <p:extLst>
      <p:ext uri="{BB962C8B-B14F-4D97-AF65-F5344CB8AC3E}">
        <p14:creationId xmlns:p14="http://schemas.microsoft.com/office/powerpoint/2010/main" val="8809382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</a:t>
            </a:r>
            <a:r>
              <a:rPr lang="en-US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didn’t have a clear goal 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 the beginning of his journey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 a specific, measurable, realistic and time-based goal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Know exactly why you are learning to code: Switching careers? Finding a better job?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Imagine a big project</a:t>
            </a:r>
            <a:r>
              <a:rPr lang="en-US" dirty="0"/>
              <a:t> we want to be able to build!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Research technologies we need and then learn them.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630056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quickly became frustrated when his code was not perfectly clean or efficient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Don’t get stuck! Trying to write the perfect code!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just write tons of code, no matter the quality!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Clean and efficient code will come with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always refactor code later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reinforce what he was learning by doing small challenges or taking notes.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After we learn a new feature or concept, use it immediately.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Take notes.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Challenge yourself </a:t>
            </a:r>
            <a:r>
              <a:rPr lang="en-US" dirty="0"/>
              <a:t>and practice with small coding exercises and 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Don’t be in a hurry to </a:t>
            </a:r>
            <a:r>
              <a:rPr lang="en-US" dirty="0"/>
              <a:t>complete the course fast!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33856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959BC9-E917-2F1C-27F9-587BE031F6F9}"/>
              </a:ext>
            </a:extLst>
          </p:cNvPr>
          <p:cNvSpPr/>
          <p:nvPr/>
        </p:nvSpPr>
        <p:spPr>
          <a:xfrm>
            <a:off x="478971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didn’t practice coding, and didn’t come up with his own project ideas.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98C1DC-3AB9-E9B2-8F70-51455BC7B78D}"/>
              </a:ext>
            </a:extLst>
          </p:cNvPr>
          <p:cNvSpPr txBox="1"/>
          <p:nvPr/>
        </p:nvSpPr>
        <p:spPr>
          <a:xfrm>
            <a:off x="478971" y="2496457"/>
            <a:ext cx="31931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Practicing on your own is the most important thing to do..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This is NOT optional!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Come up with your own project ideas </a:t>
            </a:r>
            <a:r>
              <a:rPr lang="en-US" dirty="0"/>
              <a:t> or sites or application, or just parts of them in the beginning</a:t>
            </a:r>
            <a:endParaRPr lang="en-US" b="1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57BA18-6FA6-A008-3CB3-BCD10DA9ED6E}"/>
              </a:ext>
            </a:extLst>
          </p:cNvPr>
          <p:cNvSpPr/>
          <p:nvPr/>
        </p:nvSpPr>
        <p:spPr>
          <a:xfrm>
            <a:off x="4731656" y="367107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started by watching courses and reading tutorials, but he would just copy and paste code without caring how it works!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7723B1-3C94-7C11-A0E4-610BC31C5828}"/>
              </a:ext>
            </a:extLst>
          </p:cNvPr>
          <p:cNvSpPr txBox="1"/>
          <p:nvPr/>
        </p:nvSpPr>
        <p:spPr>
          <a:xfrm>
            <a:off x="4630056" y="2293257"/>
            <a:ext cx="31931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Understand the code that you’re studying and typing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Always type the code. </a:t>
            </a:r>
            <a:r>
              <a:rPr lang="en-US" dirty="0"/>
              <a:t>Don’t copy-paste</a:t>
            </a:r>
            <a:endParaRPr lang="en-US" b="1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2AECCE-E6FD-CC17-1E93-9BE5D4A7DF2A}"/>
              </a:ext>
            </a:extLst>
          </p:cNvPr>
          <p:cNvSpPr/>
          <p:nvPr/>
        </p:nvSpPr>
        <p:spPr>
          <a:xfrm>
            <a:off x="8665027" y="420032"/>
            <a:ext cx="3323771" cy="114662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50000"/>
              </a:lnSpc>
            </a:pP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He lost motivation because he thought he could never know everything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41536F-4296-D04F-494F-306183CD5B60}"/>
              </a:ext>
            </a:extLst>
          </p:cNvPr>
          <p:cNvSpPr txBox="1"/>
          <p:nvPr/>
        </p:nvSpPr>
        <p:spPr>
          <a:xfrm>
            <a:off x="8795655" y="2159728"/>
            <a:ext cx="3193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Embrace the fact that </a:t>
            </a:r>
            <a:r>
              <a:rPr lang="en-US" b="1" dirty="0"/>
              <a:t>you will never you know everything.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Just focus on what you need to achieve </a:t>
            </a:r>
            <a:r>
              <a:rPr lang="en-US" dirty="0"/>
              <a:t>your goal!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2524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B370-1AFB-8FC4-16D6-AACF378D1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11F1D-B9C9-4A6D-D482-A15E956A3D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Study courses: understand code, take challenges and notes</a:t>
            </a:r>
          </a:p>
          <a:p>
            <a:pPr marL="0" indent="0">
              <a:buNone/>
            </a:pPr>
            <a:r>
              <a:rPr lang="en-US" dirty="0"/>
              <a:t>Stay motivated: Keep writing lots of code on your own, no matter how bad</a:t>
            </a:r>
          </a:p>
          <a:p>
            <a:pPr marL="0" indent="0">
              <a:buNone/>
            </a:pPr>
            <a:r>
              <a:rPr lang="en-US" dirty="0"/>
              <a:t>Learn with other people, </a:t>
            </a:r>
            <a:r>
              <a:rPr lang="en-US" dirty="0" err="1"/>
              <a:t>devs</a:t>
            </a:r>
            <a:r>
              <a:rPr lang="en-US" dirty="0"/>
              <a:t> and beginners, and share progress</a:t>
            </a:r>
          </a:p>
          <a:p>
            <a:pPr marL="0" indent="0">
              <a:buNone/>
            </a:pPr>
            <a:r>
              <a:rPr lang="en-US" dirty="0"/>
              <a:t>Keep challenging yourself, run into lots of problems and fix them</a:t>
            </a:r>
          </a:p>
          <a:p>
            <a:pPr marL="0" indent="0">
              <a:buNone/>
            </a:pPr>
            <a:r>
              <a:rPr lang="en-US" dirty="0"/>
              <a:t>Round up your skillset with best practices and tools</a:t>
            </a:r>
          </a:p>
          <a:p>
            <a:pPr marL="0" indent="0">
              <a:buNone/>
            </a:pPr>
            <a:r>
              <a:rPr lang="en-US" dirty="0"/>
              <a:t>Job ready(but the learning never stops)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8702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BF17C-41BF-993A-90A3-453EDAA0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85" y="2324553"/>
            <a:ext cx="10515600" cy="1325563"/>
          </a:xfrm>
        </p:spPr>
        <p:txBody>
          <a:bodyPr/>
          <a:lstStyle/>
          <a:p>
            <a:r>
              <a:rPr lang="en-US" dirty="0"/>
              <a:t>How to think like a developer: Become a problem solver!</a:t>
            </a:r>
          </a:p>
        </p:txBody>
      </p:sp>
    </p:spTree>
    <p:extLst>
      <p:ext uri="{BB962C8B-B14F-4D97-AF65-F5344CB8AC3E}">
        <p14:creationId xmlns:p14="http://schemas.microsoft.com/office/powerpoint/2010/main" val="19957981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7BD9-FFCE-EE84-AD64-274F1924D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989"/>
          </a:xfrm>
        </p:spPr>
        <p:txBody>
          <a:bodyPr/>
          <a:lstStyle/>
          <a:p>
            <a:pPr algn="ctr"/>
            <a:r>
              <a:rPr lang="en-US" dirty="0"/>
              <a:t>How to Fail at solving problems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BA133-FC68-8DE4-E43F-5AF5BCC65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01172" y="1835832"/>
            <a:ext cx="3407568" cy="2271712"/>
          </a:xfrm>
          <a:prstGeom prst="roundRect">
            <a:avLst>
              <a:gd name="adj" fmla="val 25952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D5DDCF9-954B-3CE1-3138-F2C1B5CF0D5D}"/>
              </a:ext>
            </a:extLst>
          </p:cNvPr>
          <p:cNvSpPr txBox="1">
            <a:spLocks/>
          </p:cNvSpPr>
          <p:nvPr/>
        </p:nvSpPr>
        <p:spPr>
          <a:xfrm>
            <a:off x="3947886" y="1132114"/>
            <a:ext cx="8244113" cy="5725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Whenever encounters a problem: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Jump at the problem </a:t>
            </a:r>
            <a:r>
              <a:rPr lang="en-US" sz="1600" b="1" dirty="0"/>
              <a:t>without much thinking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Implements solution in</a:t>
            </a:r>
            <a:r>
              <a:rPr lang="en-US" sz="1600" b="1" dirty="0"/>
              <a:t> an unstructured way.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</a:t>
            </a:r>
            <a:r>
              <a:rPr lang="en-US" sz="1600" b="1" dirty="0"/>
              <a:t>get stressed out</a:t>
            </a:r>
            <a:r>
              <a:rPr lang="en-US" sz="1600" dirty="0"/>
              <a:t> when things don’t work.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 is </a:t>
            </a:r>
            <a:r>
              <a:rPr lang="en-US" sz="1600" b="1" dirty="0"/>
              <a:t>too proud to research </a:t>
            </a:r>
            <a:r>
              <a:rPr lang="en-US" sz="1600" dirty="0"/>
              <a:t>solutions.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600" dirty="0"/>
              <a:t>FIX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Stay clam and slow down, don’t just jump at a problem without a plan.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Take a very logical and rational approach(programming is just logic, in the end…)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4-step framework to solve any problem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386523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 Make sure you 100% understand the problem. Ask the right questions to get a clear picture of the problem.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3965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r>
              <a:rPr lang="en-US" dirty="0"/>
              <a:t>What does “whatever” even mean in this context? What should be reversed? Ans: Only strings, numbers, and arrays make sense to reverses…</a:t>
            </a:r>
          </a:p>
          <a:p>
            <a:r>
              <a:rPr lang="en-US" dirty="0"/>
              <a:t>What to do if something else is passed in?</a:t>
            </a:r>
          </a:p>
          <a:p>
            <a:r>
              <a:rPr lang="en-US" dirty="0"/>
              <a:t>What should be returned? Should it always ;be a string, or should the type be the same as passed in?</a:t>
            </a:r>
          </a:p>
          <a:p>
            <a:r>
              <a:rPr lang="en-US" dirty="0"/>
              <a:t>How to recognize whether the argument is a number, a string or an array?</a:t>
            </a:r>
          </a:p>
          <a:p>
            <a:r>
              <a:rPr lang="en-US" dirty="0"/>
              <a:t>How to reverse a number, a string and an array?</a:t>
            </a:r>
          </a:p>
        </p:txBody>
      </p:sp>
    </p:spTree>
    <p:extLst>
      <p:ext uri="{BB962C8B-B14F-4D97-AF65-F5344CB8AC3E}">
        <p14:creationId xmlns:p14="http://schemas.microsoft.com/office/powerpoint/2010/main" val="344157447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2 SUB-PROBLEMS:</a:t>
            </a:r>
          </a:p>
          <a:p>
            <a:r>
              <a:rPr lang="en-US" dirty="0"/>
              <a:t>Check if argument is a number, a string or an array?</a:t>
            </a:r>
          </a:p>
          <a:p>
            <a:r>
              <a:rPr lang="en-US" dirty="0"/>
              <a:t>Implement reversing a number</a:t>
            </a:r>
          </a:p>
          <a:p>
            <a:r>
              <a:rPr lang="en-US" dirty="0"/>
              <a:t>Implement reversing a string</a:t>
            </a:r>
          </a:p>
          <a:p>
            <a:r>
              <a:rPr lang="en-US" dirty="0"/>
              <a:t>Implement reversing an array</a:t>
            </a:r>
          </a:p>
          <a:p>
            <a:r>
              <a:rPr lang="en-US" dirty="0"/>
              <a:t>Return reversed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14:cNvPr>
              <p14:cNvContentPartPr/>
              <p14:nvPr/>
            </p14:nvContentPartPr>
            <p14:xfrm>
              <a:off x="4034554" y="4511703"/>
              <a:ext cx="2012400" cy="10468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5146A88D-2062-5ECE-C1BC-BC7B1F4E046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25914" y="4502703"/>
                <a:ext cx="2030040" cy="106452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535A529-2612-E483-5113-77A7C9952E23}"/>
              </a:ext>
            </a:extLst>
          </p:cNvPr>
          <p:cNvSpPr txBox="1"/>
          <p:nvPr/>
        </p:nvSpPr>
        <p:spPr>
          <a:xfrm>
            <a:off x="1785257" y="5892800"/>
            <a:ext cx="4628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Looks like a task list that we need to implement</a:t>
            </a:r>
          </a:p>
        </p:txBody>
      </p:sp>
    </p:spTree>
    <p:extLst>
      <p:ext uri="{BB962C8B-B14F-4D97-AF65-F5344CB8AC3E}">
        <p14:creationId xmlns:p14="http://schemas.microsoft.com/office/powerpoint/2010/main" val="7747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</a:t>
            </a:r>
          </a:p>
          <a:p>
            <a:r>
              <a:rPr lang="en-US" dirty="0"/>
              <a:t>How to check if a value is a number in JS?</a:t>
            </a:r>
          </a:p>
          <a:p>
            <a:r>
              <a:rPr lang="en-US" dirty="0"/>
              <a:t>How to check if a value is a string in JS?</a:t>
            </a:r>
          </a:p>
          <a:p>
            <a:r>
              <a:rPr lang="en-US" dirty="0"/>
              <a:t>How to check if a value is an array in JS?</a:t>
            </a:r>
          </a:p>
          <a:p>
            <a:r>
              <a:rPr lang="en-US" dirty="0"/>
              <a:t>How to reverse a number in JS?</a:t>
            </a:r>
          </a:p>
          <a:p>
            <a:r>
              <a:rPr lang="en-US" dirty="0"/>
              <a:t>How to reverse a string in JS?</a:t>
            </a:r>
          </a:p>
          <a:p>
            <a:r>
              <a:rPr lang="en-US" dirty="0"/>
              <a:t>How to reverse an array in JS?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447DB7-7320-EDFD-1FA2-3FFA6AE14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237849" y="6053065"/>
            <a:ext cx="2004384" cy="6789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7BBB61-4036-329B-147B-2A719ABFCF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r="44010" b="64845"/>
          <a:stretch/>
        </p:blipFill>
        <p:spPr>
          <a:xfrm>
            <a:off x="6147605" y="5891749"/>
            <a:ext cx="2408969" cy="8403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601FC5A-A4C1-F66C-BFCD-C05980D95B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333087" y="5977183"/>
            <a:ext cx="2408969" cy="542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5933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D7B-68D7-91ED-5CE2-43259F5AE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solve any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AB285-D87A-5265-AC88-FA6B7A3D3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69544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AutoNum type="arabicPeriod"/>
            </a:pPr>
            <a:r>
              <a:rPr lang="en-US" dirty="0"/>
              <a:t>Make sure you 100% understand the problem. Ask the right questions to get a clear picture of the problem.</a:t>
            </a:r>
          </a:p>
          <a:p>
            <a:pPr marL="514350" indent="-514350">
              <a:buAutoNum type="arabicPeriod"/>
            </a:pPr>
            <a:r>
              <a:rPr lang="en-US" dirty="0"/>
              <a:t>Divide and conquer: break a big problem into smaller sub-problems.</a:t>
            </a:r>
          </a:p>
          <a:p>
            <a:pPr marL="514350" indent="-514350">
              <a:buAutoNum type="arabicPeriod"/>
            </a:pPr>
            <a:r>
              <a:rPr lang="en-US" dirty="0"/>
              <a:t>Don’t be afraid to do as much research as you have to.</a:t>
            </a:r>
          </a:p>
          <a:p>
            <a:pPr marL="514350" indent="-514350">
              <a:buAutoNum type="arabicPeriod"/>
            </a:pPr>
            <a:r>
              <a:rPr lang="en-US" dirty="0"/>
              <a:t>For bigger problem, write pseudo-code before writing the actual code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03517CB-0329-56CB-0411-B19ECF56CDF7}"/>
              </a:ext>
            </a:extLst>
          </p:cNvPr>
          <p:cNvSpPr txBox="1">
            <a:spLocks/>
          </p:cNvSpPr>
          <p:nvPr/>
        </p:nvSpPr>
        <p:spPr>
          <a:xfrm>
            <a:off x="648425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287EFB3-A888-B3FD-0C60-F642CDE4AD5C}"/>
              </a:ext>
            </a:extLst>
          </p:cNvPr>
          <p:cNvSpPr txBox="1">
            <a:spLocks/>
          </p:cNvSpPr>
          <p:nvPr/>
        </p:nvSpPr>
        <p:spPr>
          <a:xfrm>
            <a:off x="6095999" y="1825625"/>
            <a:ext cx="56460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Example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Project Manger: “We need a function that reverses whatever we pass into it”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function reverse(value)</a:t>
            </a:r>
          </a:p>
          <a:p>
            <a:pPr marL="0" indent="0">
              <a:buNone/>
            </a:pPr>
            <a:r>
              <a:rPr lang="en-US" dirty="0"/>
              <a:t>If value type !sting &amp;&amp; !number &amp;&amp; !array</a:t>
            </a:r>
          </a:p>
          <a:p>
            <a:pPr marL="0" indent="0">
              <a:buNone/>
            </a:pPr>
            <a:r>
              <a:rPr lang="en-US" dirty="0"/>
              <a:t>Return value</a:t>
            </a:r>
          </a:p>
          <a:p>
            <a:pPr marL="0" indent="0">
              <a:buNone/>
            </a:pPr>
            <a:r>
              <a:rPr lang="en-US" dirty="0"/>
              <a:t>If value type == string</a:t>
            </a:r>
          </a:p>
          <a:p>
            <a:pPr marL="0" indent="0">
              <a:buNone/>
            </a:pPr>
            <a:r>
              <a:rPr lang="en-US" dirty="0"/>
              <a:t>Reverse string</a:t>
            </a:r>
          </a:p>
          <a:p>
            <a:pPr marL="0" indent="0">
              <a:buNone/>
            </a:pPr>
            <a:r>
              <a:rPr lang="en-US" dirty="0"/>
              <a:t>If value type == number</a:t>
            </a:r>
          </a:p>
          <a:p>
            <a:pPr marL="0" indent="0">
              <a:buNone/>
            </a:pPr>
            <a:r>
              <a:rPr lang="en-US" dirty="0"/>
              <a:t>Reverse number</a:t>
            </a:r>
          </a:p>
          <a:p>
            <a:pPr marL="0" indent="0">
              <a:buNone/>
            </a:pPr>
            <a:r>
              <a:rPr lang="en-US" dirty="0"/>
              <a:t>If value type == array</a:t>
            </a:r>
          </a:p>
          <a:p>
            <a:pPr marL="0" indent="0">
              <a:buNone/>
            </a:pPr>
            <a:r>
              <a:rPr lang="en-US" dirty="0"/>
              <a:t>Reverse array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reversed value</a:t>
            </a:r>
          </a:p>
        </p:txBody>
      </p:sp>
    </p:spTree>
    <p:extLst>
      <p:ext uri="{BB962C8B-B14F-4D97-AF65-F5344CB8AC3E}">
        <p14:creationId xmlns:p14="http://schemas.microsoft.com/office/powerpoint/2010/main" val="22649496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A8B00-0C86-D6F3-F2A4-69763B22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Google, stack overflow and MDN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5A227EF-FB2A-7732-33F2-2A8D4D8406FB}"/>
              </a:ext>
            </a:extLst>
          </p:cNvPr>
          <p:cNvSpPr txBox="1">
            <a:spLocks/>
          </p:cNvSpPr>
          <p:nvPr/>
        </p:nvSpPr>
        <p:spPr>
          <a:xfrm>
            <a:off x="838200" y="22084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Debugging(Fixing Errors)</a:t>
            </a:r>
          </a:p>
        </p:txBody>
      </p:sp>
    </p:spTree>
    <p:extLst>
      <p:ext uri="{BB962C8B-B14F-4D97-AF65-F5344CB8AC3E}">
        <p14:creationId xmlns:p14="http://schemas.microsoft.com/office/powerpoint/2010/main" val="55037989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5B3-1CF8-15BF-5E5D-F035B85D1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25457" cy="665389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Software BUG?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023D6-4DFA-BE3D-10B4-5FC29EBF8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43" y="1277257"/>
            <a:ext cx="10700657" cy="5215618"/>
          </a:xfrm>
        </p:spPr>
        <p:txBody>
          <a:bodyPr>
            <a:normAutofit/>
          </a:bodyPr>
          <a:lstStyle/>
          <a:p>
            <a:pPr algn="just"/>
            <a:r>
              <a:rPr lang="en-US" sz="3600" dirty="0"/>
              <a:t>Software bug: Defect or problem in a computer program. Basically, any unexpected or unintended behavior of a computer program is a software bug.</a:t>
            </a:r>
          </a:p>
          <a:p>
            <a:pPr algn="just"/>
            <a:r>
              <a:rPr lang="en-US" sz="3600" dirty="0"/>
              <a:t>Bugs are completely normal in software development!</a:t>
            </a:r>
          </a:p>
          <a:p>
            <a:pPr algn="just"/>
            <a:r>
              <a:rPr lang="en-US" sz="3600" dirty="0"/>
              <a:t>Debugging: Process of finding, fixing and preventing bugs.</a:t>
            </a:r>
          </a:p>
        </p:txBody>
      </p:sp>
    </p:spTree>
    <p:extLst>
      <p:ext uri="{BB962C8B-B14F-4D97-AF65-F5344CB8AC3E}">
        <p14:creationId xmlns:p14="http://schemas.microsoft.com/office/powerpoint/2010/main" val="425415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70BD6-0305-0822-50A3-E89BA621A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331857" cy="796018"/>
          </a:xfrm>
        </p:spPr>
        <p:txBody>
          <a:bodyPr/>
          <a:lstStyle/>
          <a:p>
            <a:r>
              <a:rPr lang="en-US" dirty="0"/>
              <a:t>The DEBUGGING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BC2D0CC-0658-F415-E0FD-B54D4DA1EB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7409683"/>
              </p:ext>
            </p:extLst>
          </p:nvPr>
        </p:nvGraphicFramePr>
        <p:xfrm>
          <a:off x="319315" y="719666"/>
          <a:ext cx="11335656" cy="5773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F607AA0C-4DB1-9646-5CE1-1B38A45D76D6}"/>
              </a:ext>
            </a:extLst>
          </p:cNvPr>
          <p:cNvGrpSpPr/>
          <p:nvPr/>
        </p:nvGrpSpPr>
        <p:grpSpPr>
          <a:xfrm>
            <a:off x="957634" y="156607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C383EC9-4C17-0132-BD82-A7399C6FD7B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AA1001D-DE63-D5BE-E025-FB7F3DF77C6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6" name="Ink 5">
                    <a:extLst>
                      <a:ext uri="{FF2B5EF4-FFF2-40B4-BE49-F238E27FC236}">
                        <a16:creationId xmlns:a16="http://schemas.microsoft.com/office/drawing/2014/main" id="{1A6A9487-A772-E4F1-B793-89A54B0D2BD8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3E0D1-7633-5C44-3285-947BF1EFA2B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Becoming aware that there is a bug</a:t>
                </a:r>
              </a:p>
            </p:txBody>
          </p: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D79DD65-EE1D-1BAE-63B5-4EF882DD46CD}"/>
              </a:ext>
            </a:extLst>
          </p:cNvPr>
          <p:cNvSpPr txBox="1"/>
          <p:nvPr/>
        </p:nvSpPr>
        <p:spPr>
          <a:xfrm>
            <a:off x="319314" y="4151086"/>
            <a:ext cx="25254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software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reports during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Context: browsers, users, etc.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27DC0FF-99ED-1EBF-ED75-18E7F3587991}"/>
              </a:ext>
            </a:extLst>
          </p:cNvPr>
          <p:cNvGrpSpPr/>
          <p:nvPr/>
        </p:nvGrpSpPr>
        <p:grpSpPr>
          <a:xfrm>
            <a:off x="4252377" y="1515684"/>
            <a:ext cx="2511280" cy="1200329"/>
            <a:chOff x="957634" y="1566073"/>
            <a:chExt cx="2511280" cy="120032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31F87C-6B4B-52D9-C9C0-D35E4868D86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C31A9CE-A679-BC3B-23D7-2CDF3B8783E4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200329"/>
              <a:chOff x="1102714" y="1566073"/>
              <a:chExt cx="2366200" cy="120032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FC4A413-EE9F-C145-C8FB-2EA1F5DC3C80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37ED1E6-5AED-CECD-8D02-8D9AF359671F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Isolating where exactly the bug is happening in code</a:t>
                </a:r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D7A45966-998E-AA18-013A-80D7A137C375}"/>
              </a:ext>
            </a:extLst>
          </p:cNvPr>
          <p:cNvSpPr txBox="1"/>
          <p:nvPr/>
        </p:nvSpPr>
        <p:spPr>
          <a:xfrm>
            <a:off x="3155234" y="3888037"/>
            <a:ext cx="26359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Developer console (simple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Debugger (complex code)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64C554A-ED60-0CC3-8EFE-B81C7851C340}"/>
              </a:ext>
            </a:extLst>
          </p:cNvPr>
          <p:cNvGrpSpPr/>
          <p:nvPr/>
        </p:nvGrpSpPr>
        <p:grpSpPr>
          <a:xfrm>
            <a:off x="7024606" y="1398694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CDF9BE2-FB63-3529-2C07-51743DE373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5C61D47-00D3-78D2-3DA8-EC525AE2BD27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A0F463DD-8CB1-8709-3A36-5B89E5DC801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9F706E-31F3-6EA0-F607-01AD391C373E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Correct the bug</a:t>
                </a: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17824A6-53D2-EE88-3D4A-273072C7C110}"/>
              </a:ext>
            </a:extLst>
          </p:cNvPr>
          <p:cNvSpPr txBox="1"/>
          <p:nvPr/>
        </p:nvSpPr>
        <p:spPr>
          <a:xfrm>
            <a:off x="6400802" y="3948044"/>
            <a:ext cx="22263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wrong solution with new correct solution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1AD74F-BDB3-8C3B-51F0-23B82C96940D}"/>
              </a:ext>
            </a:extLst>
          </p:cNvPr>
          <p:cNvGrpSpPr/>
          <p:nvPr/>
        </p:nvGrpSpPr>
        <p:grpSpPr>
          <a:xfrm>
            <a:off x="9535423" y="1654983"/>
            <a:ext cx="2511280" cy="1061030"/>
            <a:chOff x="957634" y="1566073"/>
            <a:chExt cx="2511280" cy="106103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14:cNvPr>
                <p14:cNvContentPartPr/>
                <p14:nvPr/>
              </p14:nvContentPartPr>
              <p14:xfrm>
                <a:off x="957634" y="2379783"/>
                <a:ext cx="331200" cy="219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E3145E7-6D0A-B9A2-A4C6-A38699C7487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48994" y="2371143"/>
                  <a:ext cx="348840" cy="2368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8C2DACF3-6CAD-BDB6-792A-980B96C25796}"/>
                </a:ext>
              </a:extLst>
            </p:cNvPr>
            <p:cNvGrpSpPr/>
            <p:nvPr/>
          </p:nvGrpSpPr>
          <p:grpSpPr>
            <a:xfrm>
              <a:off x="1102714" y="1566073"/>
              <a:ext cx="2366200" cy="1061030"/>
              <a:chOff x="1102714" y="1566073"/>
              <a:chExt cx="2366200" cy="106103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14:cNvPr>
                  <p14:cNvContentPartPr/>
                  <p14:nvPr/>
                </p14:nvContentPartPr>
                <p14:xfrm>
                  <a:off x="1102714" y="1856343"/>
                  <a:ext cx="671040" cy="7707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3BC63E5F-170A-671F-A0C4-6F628B45E4B7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93714" y="1847703"/>
                    <a:ext cx="688680" cy="788400"/>
                  </a:xfrm>
                  <a:prstGeom prst="rect">
                    <a:avLst/>
                  </a:prstGeom>
                </p:spPr>
              </p:pic>
            </mc:Fallback>
          </mc:AlternateContent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0595F38-4743-4BEF-281E-2CE707A965B3}"/>
                  </a:ext>
                </a:extLst>
              </p:cNvPr>
              <p:cNvSpPr txBox="1"/>
              <p:nvPr/>
            </p:nvSpPr>
            <p:spPr>
              <a:xfrm>
                <a:off x="1773754" y="1566073"/>
                <a:ext cx="169516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Preventing it from happening again</a:t>
                </a:r>
              </a:p>
            </p:txBody>
          </p:sp>
        </p:grp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99DACBBA-8EEB-2CA8-95A7-5571DFE46D14}"/>
              </a:ext>
            </a:extLst>
          </p:cNvPr>
          <p:cNvSpPr txBox="1"/>
          <p:nvPr/>
        </p:nvSpPr>
        <p:spPr>
          <a:xfrm>
            <a:off x="9344580" y="3818023"/>
            <a:ext cx="22263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Searching for the same bug in similar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Writing tests using testing software.</a:t>
            </a:r>
          </a:p>
        </p:txBody>
      </p:sp>
    </p:spTree>
    <p:extLst>
      <p:ext uri="{BB962C8B-B14F-4D97-AF65-F5344CB8AC3E}">
        <p14:creationId xmlns:p14="http://schemas.microsoft.com/office/powerpoint/2010/main" val="13266646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5FAF2-F427-43C8-27F0-2527D68E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with the console and breakpoints</a:t>
            </a:r>
          </a:p>
        </p:txBody>
      </p:sp>
    </p:spTree>
    <p:extLst>
      <p:ext uri="{BB962C8B-B14F-4D97-AF65-F5344CB8AC3E}">
        <p14:creationId xmlns:p14="http://schemas.microsoft.com/office/powerpoint/2010/main" val="15652691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F0007-2ADC-C9D6-E0DC-5B7D89D3C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AD9A-E3A4-DC00-50E3-631BC0A99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Guess Number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C8FB87-A243-1CE7-948D-D36C48F249BB}"/>
              </a:ext>
            </a:extLst>
          </p:cNvPr>
          <p:cNvGrpSpPr/>
          <p:nvPr/>
        </p:nvGrpSpPr>
        <p:grpSpPr>
          <a:xfrm>
            <a:off x="5023114" y="2304543"/>
            <a:ext cx="2091600" cy="874080"/>
            <a:chOff x="5023114" y="2304543"/>
            <a:chExt cx="2091600" cy="874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14:cNvPr>
                <p14:cNvContentPartPr/>
                <p14:nvPr/>
              </p14:nvContentPartPr>
              <p14:xfrm>
                <a:off x="5023114" y="2304543"/>
                <a:ext cx="2091600" cy="7732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4C673C3-9309-9A96-F65C-C9E09671668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014474" y="2295543"/>
                  <a:ext cx="2109240" cy="79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14:cNvPr>
                <p14:cNvContentPartPr/>
                <p14:nvPr/>
              </p14:nvContentPartPr>
              <p14:xfrm>
                <a:off x="5755354" y="2508303"/>
                <a:ext cx="327240" cy="4410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A807D65-06C4-A38D-E12F-E5F0757379E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46354" y="2499303"/>
                  <a:ext cx="344880" cy="45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14:cNvPr>
                <p14:cNvContentPartPr/>
                <p14:nvPr/>
              </p14:nvContentPartPr>
              <p14:xfrm>
                <a:off x="5965234" y="3005463"/>
                <a:ext cx="360" cy="173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9A55452-CD12-0DEB-9CFB-21820CC24BD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56234" y="2996463"/>
                  <a:ext cx="18000" cy="190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14:cNvPr>
              <p14:cNvContentPartPr/>
              <p14:nvPr/>
            </p14:nvContentPartPr>
            <p14:xfrm>
              <a:off x="1364794" y="3755703"/>
              <a:ext cx="2177640" cy="1178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160D6000-B267-0640-5079-1F6087681A4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55794" y="3747063"/>
                <a:ext cx="2195280" cy="1195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16F423E-1EC4-7A06-B8C9-4A17B0A35650}"/>
              </a:ext>
            </a:extLst>
          </p:cNvPr>
          <p:cNvGrpSpPr/>
          <p:nvPr/>
        </p:nvGrpSpPr>
        <p:grpSpPr>
          <a:xfrm>
            <a:off x="2047354" y="5224863"/>
            <a:ext cx="889200" cy="599760"/>
            <a:chOff x="2047354" y="5224863"/>
            <a:chExt cx="889200" cy="59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14:cNvPr>
                <p14:cNvContentPartPr/>
                <p14:nvPr/>
              </p14:nvContentPartPr>
              <p14:xfrm>
                <a:off x="2047354" y="5224863"/>
                <a:ext cx="889200" cy="5997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1354444-021D-0DB4-57D2-0F50F99ABB9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38354" y="5215863"/>
                  <a:ext cx="906840" cy="61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14:cNvPr>
                <p14:cNvContentPartPr/>
                <p14:nvPr/>
              </p14:nvContentPartPr>
              <p14:xfrm>
                <a:off x="2154274" y="5425023"/>
                <a:ext cx="686160" cy="312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CAC738A-C4D7-6A27-974C-99D6D32C857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145634" y="5416023"/>
                  <a:ext cx="703800" cy="33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5776941-7108-190C-577B-F52027827E6A}"/>
              </a:ext>
            </a:extLst>
          </p:cNvPr>
          <p:cNvGrpSpPr/>
          <p:nvPr/>
        </p:nvGrpSpPr>
        <p:grpSpPr>
          <a:xfrm>
            <a:off x="2247154" y="4032903"/>
            <a:ext cx="712440" cy="552240"/>
            <a:chOff x="2247154" y="4032903"/>
            <a:chExt cx="712440" cy="55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14:cNvPr>
                <p14:cNvContentPartPr/>
                <p14:nvPr/>
              </p14:nvContentPartPr>
              <p14:xfrm>
                <a:off x="2247154" y="4136223"/>
                <a:ext cx="131040" cy="4489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B9D269A-DC3F-AFB7-DA29-E6ED65B006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238514" y="4127223"/>
                  <a:ext cx="148680" cy="46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14:cNvPr>
                <p14:cNvContentPartPr/>
                <p14:nvPr/>
              </p14:nvContentPartPr>
              <p14:xfrm>
                <a:off x="2437234" y="4032903"/>
                <a:ext cx="522360" cy="440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0470B79-2063-A6C3-680C-BC348BC775E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28234" y="4023903"/>
                  <a:ext cx="540000" cy="457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14:cNvPr>
              <p14:cNvContentPartPr/>
              <p14:nvPr/>
            </p14:nvContentPartPr>
            <p14:xfrm>
              <a:off x="6095554" y="1674903"/>
              <a:ext cx="132840" cy="529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B0DE56D-85C1-4B39-D25C-DEC8C958FD7B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086914" y="1665903"/>
                <a:ext cx="150480" cy="54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14:cNvPr>
              <p14:cNvContentPartPr/>
              <p14:nvPr/>
            </p14:nvContentPartPr>
            <p14:xfrm>
              <a:off x="7228114" y="4352583"/>
              <a:ext cx="2146680" cy="61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9A77A4F-F205-3C5F-3241-FABFA00573D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19114" y="4343583"/>
                <a:ext cx="2164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14:cNvPr>
              <p14:cNvContentPartPr/>
              <p14:nvPr/>
            </p14:nvContentPartPr>
            <p14:xfrm>
              <a:off x="7198954" y="4817343"/>
              <a:ext cx="2030400" cy="90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7BCE13B-B3A7-3582-D7A0-9B311C48605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189954" y="4808343"/>
                <a:ext cx="2048040" cy="10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14:cNvPr>
              <p14:cNvContentPartPr/>
              <p14:nvPr/>
            </p14:nvContentPartPr>
            <p14:xfrm>
              <a:off x="6792514" y="5615823"/>
              <a:ext cx="897840" cy="306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E942235-2BA4-CFB5-B8EB-017F1C05082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514" y="5606823"/>
                <a:ext cx="91548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14:cNvPr>
              <p14:cNvContentPartPr/>
              <p14:nvPr/>
            </p14:nvContentPartPr>
            <p14:xfrm>
              <a:off x="6574714" y="6066183"/>
              <a:ext cx="985680" cy="88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33DA782-FF59-3DFD-C235-9D91C4E005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565714" y="6057183"/>
                <a:ext cx="1003320" cy="10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63299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B7B5324-B86D-51B0-4F25-3384E9050888}"/>
              </a:ext>
            </a:extLst>
          </p:cNvPr>
          <p:cNvSpPr txBox="1"/>
          <p:nvPr/>
        </p:nvSpPr>
        <p:spPr>
          <a:xfrm>
            <a:off x="1262743" y="696686"/>
            <a:ext cx="26062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What is DOM?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741192-259A-468D-C88B-6E7DC1143A0B}"/>
              </a:ext>
            </a:extLst>
          </p:cNvPr>
          <p:cNvSpPr txBox="1"/>
          <p:nvPr/>
        </p:nvSpPr>
        <p:spPr>
          <a:xfrm>
            <a:off x="1567543" y="2220686"/>
            <a:ext cx="664754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DOCUMENT OBJECT MODEL: structured representation of HTML documents, allows JavaScript to access HTML elements and styles to manipulate them.</a:t>
            </a:r>
          </a:p>
          <a:p>
            <a:endParaRPr lang="en-US" sz="3200" dirty="0"/>
          </a:p>
          <a:p>
            <a:r>
              <a:rPr lang="en-US" sz="3200" dirty="0"/>
              <a:t>-change text, html attribute, and even CSS styles</a:t>
            </a:r>
          </a:p>
        </p:txBody>
      </p:sp>
    </p:spTree>
    <p:extLst>
      <p:ext uri="{BB962C8B-B14F-4D97-AF65-F5344CB8AC3E}">
        <p14:creationId xmlns:p14="http://schemas.microsoft.com/office/powerpoint/2010/main" val="11784827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182F4-AEE3-9D5E-E197-E7CE84F904D8}"/>
              </a:ext>
            </a:extLst>
          </p:cNvPr>
          <p:cNvSpPr txBox="1"/>
          <p:nvPr/>
        </p:nvSpPr>
        <p:spPr>
          <a:xfrm>
            <a:off x="758433" y="754743"/>
            <a:ext cx="440865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&lt;html&gt;</a:t>
            </a:r>
          </a:p>
          <a:p>
            <a:r>
              <a:rPr lang="en-US" sz="2000" dirty="0"/>
              <a:t>&lt;head&gt;</a:t>
            </a:r>
          </a:p>
          <a:p>
            <a:r>
              <a:rPr lang="en-US" sz="2000" dirty="0"/>
              <a:t>&lt;title&gt;A simple Page&lt;/title&gt;</a:t>
            </a:r>
          </a:p>
          <a:p>
            <a:r>
              <a:rPr lang="en-US" sz="2000" dirty="0"/>
              <a:t>&lt;/head&gt;</a:t>
            </a:r>
          </a:p>
          <a:p>
            <a:r>
              <a:rPr lang="en-US" sz="2000" dirty="0"/>
              <a:t>&lt;body&gt;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&lt;p&gt; A paragraph with &lt;a&gt; &lt;link&gt; &lt;/a&gt; &lt;/p&gt;</a:t>
            </a:r>
          </a:p>
          <a:p>
            <a:r>
              <a:rPr lang="en-US" sz="2000" dirty="0"/>
              <a:t>&lt;p&gt;A second paragraph&lt;/p&gt;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&lt;section&gt;</a:t>
            </a:r>
          </a:p>
          <a:p>
            <a:r>
              <a:rPr lang="en-US" sz="2000" dirty="0"/>
              <a:t>&lt;</a:t>
            </a:r>
            <a:r>
              <a:rPr lang="en-US" sz="2000" dirty="0" err="1"/>
              <a:t>img</a:t>
            </a:r>
            <a:r>
              <a:rPr lang="en-US" sz="2000" dirty="0"/>
              <a:t> </a:t>
            </a:r>
            <a:r>
              <a:rPr lang="en-US" sz="2000" dirty="0" err="1"/>
              <a:t>src</a:t>
            </a:r>
            <a:r>
              <a:rPr lang="en-US" sz="2000" dirty="0"/>
              <a:t>=“</a:t>
            </a:r>
            <a:r>
              <a:rPr lang="en-US" sz="2000" dirty="0" err="1"/>
              <a:t>don.png”alt</a:t>
            </a:r>
            <a:r>
              <a:rPr lang="en-US" sz="2000" dirty="0"/>
              <a:t>=”The DOM/&gt;</a:t>
            </a:r>
          </a:p>
          <a:p>
            <a:r>
              <a:rPr lang="en-US" sz="2000" dirty="0"/>
              <a:t>&lt;/section&gt;</a:t>
            </a:r>
          </a:p>
          <a:p>
            <a:r>
              <a:rPr lang="en-US" sz="2000" dirty="0"/>
              <a:t>&lt;/body&gt;</a:t>
            </a:r>
          </a:p>
          <a:p>
            <a:r>
              <a:rPr lang="en-US" sz="2000" dirty="0"/>
              <a:t>&lt;/html&gt;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ED1928B-331F-19AE-4AB5-8D60B2F5B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086" y="1514929"/>
            <a:ext cx="6341604" cy="3144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DA44BC-E469-0F91-A530-A05808F1CE55}"/>
              </a:ext>
            </a:extLst>
          </p:cNvPr>
          <p:cNvSpPr txBox="1"/>
          <p:nvPr/>
        </p:nvSpPr>
        <p:spPr>
          <a:xfrm>
            <a:off x="9027886" y="609600"/>
            <a:ext cx="26561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Special object that is the entry point to the DOM. Example:</a:t>
            </a:r>
          </a:p>
          <a:p>
            <a:r>
              <a:rPr lang="en-US" dirty="0" err="1">
                <a:solidFill>
                  <a:srgbClr val="FF0000"/>
                </a:solidFill>
              </a:rPr>
              <a:t>Document.querySelector</a:t>
            </a:r>
            <a:r>
              <a:rPr lang="en-US" dirty="0">
                <a:solidFill>
                  <a:srgbClr val="FF0000"/>
                </a:solidFill>
              </a:rPr>
              <a:t>()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14:cNvPr>
              <p14:cNvContentPartPr/>
              <p14:nvPr/>
            </p14:nvContentPartPr>
            <p14:xfrm>
              <a:off x="8201914" y="969663"/>
              <a:ext cx="883800" cy="5216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E0B5DB8-4236-8190-A67B-A15ACE222EB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93274" y="960663"/>
                <a:ext cx="901440" cy="53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068076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517C1-BC6C-B017-F2FB-00E194A5F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514"/>
            <a:ext cx="10515600" cy="5654449"/>
          </a:xfrm>
        </p:spPr>
        <p:txBody>
          <a:bodyPr/>
          <a:lstStyle/>
          <a:p>
            <a:r>
              <a:rPr lang="en-US" dirty="0"/>
              <a:t>Selecting and Manipulating Elements</a:t>
            </a:r>
          </a:p>
          <a:p>
            <a:endParaRPr lang="en-US" dirty="0"/>
          </a:p>
          <a:p>
            <a:r>
              <a:rPr lang="en-US" dirty="0"/>
              <a:t>Handling Click Events</a:t>
            </a:r>
          </a:p>
          <a:p>
            <a:endParaRPr lang="en-US" dirty="0"/>
          </a:p>
          <a:p>
            <a:r>
              <a:rPr lang="en-US" dirty="0"/>
              <a:t>Manipulating CSS styles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High scores implementing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Refactoring our code: the DRY principle</a:t>
            </a:r>
          </a:p>
        </p:txBody>
      </p:sp>
    </p:spTree>
    <p:extLst>
      <p:ext uri="{BB962C8B-B14F-4D97-AF65-F5344CB8AC3E}">
        <p14:creationId xmlns:p14="http://schemas.microsoft.com/office/powerpoint/2010/main" val="14623001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C0B9-9D92-F3A7-CFAA-A72093B6C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21DDB-EDFC-CCF4-1F48-82DBD0B00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33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2551</Words>
  <Application>Microsoft Office PowerPoint</Application>
  <PresentationFormat>Widescreen</PresentationFormat>
  <Paragraphs>406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  Basic Operations(Methods)  </vt:lpstr>
      <vt:lpstr>Objects</vt:lpstr>
      <vt:lpstr>For Loop  Looping arrays, breaking and continuing looping backwards loops in loops  </vt:lpstr>
      <vt:lpstr>The While Loop</vt:lpstr>
      <vt:lpstr>Developer skills &amp; Editor Setup</vt:lpstr>
      <vt:lpstr>Learning How to code</vt:lpstr>
      <vt:lpstr>PowerPoint Presentation</vt:lpstr>
      <vt:lpstr>PowerPoint Presentation</vt:lpstr>
      <vt:lpstr>PowerPoint Presentation</vt:lpstr>
      <vt:lpstr>How to think like a developer: Become a problem solver!</vt:lpstr>
      <vt:lpstr>How to Fail at solving problems</vt:lpstr>
      <vt:lpstr>4 steps to solve any problem</vt:lpstr>
      <vt:lpstr>4 steps to solve any problem</vt:lpstr>
      <vt:lpstr>4 steps to solve any problem</vt:lpstr>
      <vt:lpstr>4 steps to solve any problem</vt:lpstr>
      <vt:lpstr>Using Google, stack overflow and MDN </vt:lpstr>
      <vt:lpstr>What is a Software BUG?</vt:lpstr>
      <vt:lpstr>The DEBUGGING PROCESS</vt:lpstr>
      <vt:lpstr>Debugging with the console and breakpoints</vt:lpstr>
      <vt:lpstr>PROJECT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23</cp:revision>
  <dcterms:created xsi:type="dcterms:W3CDTF">2024-08-06T13:01:21Z</dcterms:created>
  <dcterms:modified xsi:type="dcterms:W3CDTF">2024-09-20T15:35:20Z</dcterms:modified>
</cp:coreProperties>
</file>