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58"/>
  </p:normalViewPr>
  <p:slideViewPr>
    <p:cSldViewPr snapToGrid="0">
      <p:cViewPr varScale="1">
        <p:scale>
          <a:sx n="97" d="100"/>
          <a:sy n="9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 dirty="0"/>
              <a:t>Reducers Add &amp; Remove</a:t>
            </a:r>
          </a:p>
          <a:p>
            <a:r>
              <a:rPr lang="en-US" dirty="0"/>
              <a:t>Redux </a:t>
            </a:r>
            <a:r>
              <a:rPr lang="en-US"/>
              <a:t>store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55E-36B9-652D-8B91-E65E831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D71-725C-B119-1811-FB04C491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Header Component</a:t>
            </a:r>
          </a:p>
          <a:p>
            <a:r>
              <a:rPr lang="en-US" dirty="0"/>
              <a:t>Product List</a:t>
            </a:r>
          </a:p>
          <a:p>
            <a:r>
              <a:rPr lang="en-US" dirty="0"/>
              <a:t>Rating Component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Individual </a:t>
            </a:r>
            <a:r>
              <a:rPr lang="en-US"/>
              <a:t>Product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511</Words>
  <Application>Microsoft Macintosh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  <vt:lpstr>Code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40</cp:revision>
  <dcterms:created xsi:type="dcterms:W3CDTF">2025-04-16T13:43:25Z</dcterms:created>
  <dcterms:modified xsi:type="dcterms:W3CDTF">2025-07-11T14:50:56Z</dcterms:modified>
</cp:coreProperties>
</file>