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6" d="100"/>
          <a:sy n="66" d="100"/>
        </p:scale>
        <p:origin x="792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3:27.637"/>
    </inkml:context>
    <inkml:brush xml:id="br0">
      <inkml:brushProperty name="width" value="0.1" units="cm"/>
      <inkml:brushProperty name="height" value="0.1" units="cm"/>
      <inkml:brushProperty name="color" value="#BB5B18"/>
      <inkml:brushProperty name="inkEffects" value="bronze"/>
      <inkml:brushProperty name="anchorX" value="0"/>
      <inkml:brushProperty name="anchorY" value="0"/>
      <inkml:brushProperty name="scaleFactor" value="0.5"/>
    </inkml:brush>
  </inkml:definitions>
  <inkml:trace contextRef="#ctx0" brushRef="#br0">4304 3431 24575,'0'0'0,"0"-7"0,-8-3 0,-8 2 0,-9-7 0,-6-6 0,-6 1 0,-2 3 0,-2 4 0,-1-3 0,0 3 0,1 3 0,-1 3 0,1 3 0,0-7 0,1 2 0,-1 1 0,-7 1 0,8-5 0,-8 1 0,1 2 0,0 1 0,2-4 0,-7 1 0,1-7 0,1 3 0,2 2 0,3 3 0,2 4 0,1 2 0,2-5 0,0 1 0,0-8 0,0 1 0,0 3 0,0-6 0,0 4 0,-1 2 0,1 4 0,-8-6 0,-1 3 0,9-6 0,1 1 0,2 4 0,0 2 0,-8 4 0,-1 3 0,-1 2 0,9-8 0,1 1 0,10-7 0,0-8 0,-1 2 0,-3-5 0,-2-3 0,5-4 0,-2-12 0,-1 7 0,-11-10 0,-10-8 0,-10-8 0,-9-7 0,3 4 0,4-4 0,15 6 0,-2 14 0,4 7 0,11 5 0,2 2 0,1 0 0,-9 1 0,-10-10 0,-1-1 0,0-8 0,2 0 0,3 2 0,10 3 0,4 3 0,1 10 0,7 3 0,-1 10 0,7-1 0,5-2 0,6-3 0,3-3 0,-4 5 0,-7-2 0,1-1 0,2-3 0,-5-2 0,-4 6 0,2-16 0,4-3 0,-3 7 0,3 1 0,-3 9 0,3 2 0,-4 0 0,3-2 0,5-2 0,3-2 0,-4-3 0,2 0 0,3-1 0,2-9 0,3 0 0,1 0 0,-5 9 0,-1 3 0,1 2 0,2 0 0,2-2 0,1 0 0,2-1 0,0-1 0,1-1 0,1 0 0,-1-1 0,-8 9 0,-8 8 0,0 16 0,-7 7 0,-5 5 0,-5 10 0,4 8 0,7 7 0,-2-2 0,6 3 0,-3 3 0,4 1 0,-4 3 0,4 2 0,3 1 0,-3-8 0,-5-8 0,2 1 0,4 0 0,-3 4 0,-5-4 0,3 2 0,4 3 0,-2 3 0,-5-6 0,3 3 0,4 1 0,6 2 0,3 3 0,-4-6 0,-6-7 0,2 0 0,1-14 0,4-12 0,12-22 0,12-18 0,1-8 0,1-11 0,5 8 0,5-5 0,5 5 0,5 2 0,2-4 0,-5 3 0,0 3 0,1 2 0,-7 3 0,3 10 0,0 2 0,-5 1 0,-5-1 0,2 6 0,2 7 0,-2-2 0,3 6 0,4 4 0,4 4 0,3 4 0,2 2 0,-5 10 0,-8 9 0,1 0 0,0-1 0,5 4 0,2-3 0,-4 5 0,2 3 0,-7 6 0,2-5 0,-5 3 0,3-5 0,3-7 0,-4 2 0,4-4 0,3 4 0,3-3 0,3 5 0,3 4 0,1-2 0,1-5 0,-7 2 0,0 5 0,-1 3 0,3 6 0,0-6 0,-5 3 0,0 1 0,-6 2 0,-7 2 0,2-6 0,4-7 0,4-7 0,-4 1 0,-3 3 0,1-2 0,-4 5 0,-4-5 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4:27.888"/>
    </inkml:context>
    <inkml:brush xml:id="br0">
      <inkml:brushProperty name="width" value="0.1" units="cm"/>
      <inkml:brushProperty name="height" value="0.1" units="cm"/>
      <inkml:brushProperty name="color" value="#E71224"/>
    </inkml:brush>
  </inkml:definitions>
  <inkml:trace contextRef="#ctx0" brushRef="#br0">3921 164 24575,'-1'-2'0,"0"0"0,0 0 0,1 0 0,-1 0 0,0 0 0,0 1 0,-1-1 0,1 0 0,0 1 0,-1-1 0,1 1 0,0-1 0,-1 1 0,0-1 0,1 1 0,-1 0 0,-2-1 0,-35-20 0,38 21 0,-12-4 0,0 0 0,0 1 0,-1 0 0,1 1 0,-20-2 0,19 3 0,0 0 0,1-1 0,-1 0 0,1-1 0,-21-10 0,13 4 0,1 2 0,-1 0 0,-1 1 0,1 1 0,-1 0 0,-41-3 0,-136 6 0,125 5 0,28 1 0,0 2 0,0 3 0,1 1 0,0 2 0,1 2 0,-73 32 0,93-37 0,-1 0 0,0-2 0,-51 5 0,-11 3 0,-117 45 0,66-17 0,46-22 0,69-16 0,0 0 0,0 1 0,1 2 0,0 0 0,0 1 0,1 1 0,0 1 0,-20 13 0,-5 8 0,-1-2 0,-71 33 0,106-56 0,0 2 0,0 0 0,1 0 0,0 1 0,-18 19 0,20-18 0,-2 0 0,1-1 0,-1 0 0,0 0 0,-23 12 0,-5-2 0,2 3 0,0 1 0,2 1 0,0 2 0,2 1 0,-39 43 0,51-51 0,0-1 0,0-1 0,-2-1 0,0-1 0,-1-1 0,-28 12 0,24-11 0,2 2 0,0 0 0,1 2 0,0 1 0,2 0 0,1 2 0,0 1 0,-20 29 0,33-38 0,0 1 0,1 0 0,-7 22 0,-15 28 0,22-51 0,1 0 0,1 0 0,0 1 0,1 0 0,0 0 0,-4 31 0,4-5 0,2 54 0,1-10 0,0-66 0,-1-1 0,-1 1 0,-1-1 0,-1 0 0,-12 26 0,10-24 0,1 0 0,0 1 0,-7 38 0,11-21 0,4 66 0,1-74 0,-2 0 0,-1-1 0,-1 1 0,-6 29 0,3-41 0,-1-1 0,-13 29 0,11-30 0,1 1 0,1-1 0,-6 24 0,4 0 0,-7 26 0,4 1 0,-7 121 0,20-101 0,0-38 0,-2 0 0,-2 0 0,-14 80 0,-4 15 0,13-88 0,7-52 0,-1 1 0,0-1 0,0 0 0,-1 0 0,1 0 0,-1 0 0,0 0 0,0 0 0,0 0 0,0 0 0,-1-1 0,-4 6 0,6-8 0,0 0 0,-1 0 0,1 0 0,0 0 0,-1 0 0,1 0 0,-1-1 0,1 1 0,0 0 0,-1-1 0,0 1 0,1-1 0,-1 0 0,1 1 0,-1-1 0,1 0 0,-1 0 0,0 0 0,1 0 0,-1 0 0,1 0 0,-1-1 0,0 1 0,1 0 0,-1-1 0,1 0 0,-1 1 0,1-1 0,-1 0 0,1 1 0,0-1 0,-1 0 0,1 0 0,0 0 0,0 0 0,0-1 0,-2 0 0,-8-11 0,1 0 0,0-1 0,1 0 0,1 0 0,0-1 0,0 0 0,2 0 0,0-1 0,-6-27 0,2 14 0,-20-46 0,-15-8 0,-26-55 0,43 88 0,22 40 0,-1-1 0,1 0 0,1 0 0,0-1 0,-5-16 0,7 15 0,-1 0 0,-1 0 0,0 1 0,-1-1 0,0 1 0,-14-20 0,19 31 0,0 0 0,0 0 0,0 0 0,1 0 0,-1-1 0,1 1 0,-1 0 0,1 0 0,-1-1 0,1 1 0,0 0 0,-1 0 0,1-1 0,0 1 0,0 0 0,0-1 0,0 1 0,1-3 0,-1 4 0,0-1 0,1 0 0,-1 1 0,1-1 0,-1 0 0,1 1 0,0-1 0,-1 1 0,1-1 0,-1 0 0,1 1 0,0 0 0,0-1 0,-1 1 0,1-1 0,0 1 0,0 0 0,-1 0 0,1-1 0,0 1 0,1 0 0,2-1 0,0 1 0,0 0 0,0 0 0,0 0 0,1 1 0,-1-1 0,0 1 0,-1 0 0,1 0 0,5 3 0,46 23 0,38 16 0,-73-36 0,-1 1 0,-1 1 0,0 1 0,0 0 0,-1 1 0,0 1 0,-1 1 0,25 24 0,122 128 0,-111-118 0,-45-42 0,-1 0 0,1 0 0,-1 1 0,0-1 0,0 1 0,0 1 0,-1-1 0,0 1 0,-1 0 0,1 0 0,-1 0 0,0 1 0,-1-1 0,0 1 0,4 14 0,-4-4 0,0 0 0,-2 1 0,0-1 0,-1 0 0,-3 34 0,2-48 0,0 1 0,1-1 0,-1 1 0,-1-1 0,1 1 0,-1-1 0,0 0 0,0 0 0,0 0 0,0 0 0,-1 0 0,0 0 0,0 0 0,0-1 0,0 1 0,0-1 0,-1 0 0,1 0 0,-1 0 0,0-1 0,0 1 0,0-1 0,0 0 0,0 0 0,0-1 0,-1 1 0,-7 1 0,0 0 0,-1-1 0,0-1 0,0 0 0,0-1 0,0 0 0,0-1 0,-22-4 0,31 5 0,0-2 0,0 1 0,0-1 0,-1 1 0,1-1 0,1 0 0,-1 0 0,0-1 0,0 1 0,1-1 0,-1 0 0,1 0 0,0 0 0,0 0 0,0-1 0,1 1 0,-1-1 0,1 0 0,0 0 0,0 1 0,0-1 0,0-1 0,1 1 0,-1 0 0,0-8 0,-1 0 0,2-1 0,0 0 0,0 0 0,1 0 0,1 1 0,0-1 0,1 0 0,0 0 0,1 1 0,0-1 0,9-19 0,4-2 0,1 0 0,36-49 0,18-35 0,-68 114 155,28-59-362,50-77-6905,-46 92 7492,15-19-410,32-39 1191,-56 75 1996,-5 3-8852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6.570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123 1817 24575,'-1'-3'0,"0"-1"0,-1 1 0,1 0 0,-1-1 0,0 1 0,0 0 0,0 0 0,0 0 0,-1 0 0,1 1 0,-1-1 0,-5-3 0,-2-5 0,1 1 0,1 0 0,0-1 0,0 1 0,1-2 0,1 1 0,0-1 0,0 0 0,1 0 0,1 0 0,0-1 0,1 0 0,0 0 0,1 0 0,1 0 0,-1-21 0,6-455 0,-1 459 0,3 0 0,0 0 0,2 1 0,16-43 0,0 2 0,-20 54 0,2 1 0,0-1 0,0 1 0,2 1 0,0-1 0,0 1 0,2 1 0,-1-1 0,2 2 0,15-16 0,-13 15 0,-1-1 0,0 1 0,12-21 0,-15 21 0,1-1 0,1 1 0,0 1 0,14-13 0,23-10 0,56-32 0,-53 36 0,52-41 0,-57 39 0,2 2 0,2 1 0,0 3 0,2 3 0,109-36 0,-103 42 0,1 3 0,1 2 0,0 4 0,73-4 0,248 12 0,-189 5 0,273-4 0,-452 0 0,-1 1 0,1 1 0,-1 0 0,0 1 0,0 0 0,0 1 0,0 0 0,0 1 0,-1 0 0,0 1 0,0 0 0,-1 1 0,17 12 0,63 38 0,-49-33 0,38 31 0,42 30 0,-75-54 0,-2 1 0,48 45 0,-36-34 0,-46-37 0,-1 1 0,1 0 0,-1 1 0,0 0 0,-1 0 0,12 15 0,10 13 0,1-1 0,1-1 0,49 37 0,-5-2 0,-8-7 0,65 66 0,-65-55 0,4-4 0,2-2 0,3-4 0,89 55 0,-145-105 0,-1 1 0,0 1 0,-1 1 0,-1 0 0,0 2 0,-1 0 0,-1 1 0,23 35 0,-26-36 0,2-1 0,0 0 0,0-1 0,2-1 0,0 0 0,0-1 0,2-1 0,21 11 0,53 44 0,-72-50 0,-6-4 0,1-1 0,0-1 0,1 0 0,22 12 0,0-3 0,62 46 0,-47-29 0,0 9 0,-46-39 0,0 0 0,0 0 0,1 0 0,0-1 0,1-1 0,16 9 0,-25-14 0,226 90 0,-201-80 0,0 0 0,-1 1 0,47 32 0,-13-7 0,-25-19 0,46 16 0,-47-20 0,57 30 0,-57-23 0,0-1 0,1-2 0,1-1 0,1-2 0,0-2 0,1-1 0,43 8 0,5-3 0,-1 3 0,90 35 0,-151-48 0,2-1 0,-1 0 0,41 2 0,-33-5 0,44 11 0,-54-8 0,-8-3 0,0 1 0,1 0 0,-2 1 0,1 0 0,0 1 0,-1 1 0,13 8 0,-8-5 0,0 0 0,1-2 0,0 0 0,0-1 0,1-1 0,0-1 0,38 5 0,-2 1 0,131 20 0,-51-12 0,-102-16 0,0 1 0,-1 1 0,63 20 0,-27-3 0,1-4 0,93 14 0,10 1 0,-135-23 0,28 6 0,0-2 0,0-3 0,101 4 0,-62-16 0,-327 0-1365,184 1-5461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5:29.663"/>
    </inkml:context>
    <inkml:brush xml:id="br0">
      <inkml:brushProperty name="width" value="0.1" units="cm"/>
      <inkml:brushProperty name="height" value="0.1" units="cm"/>
      <inkml:brushProperty name="color" value="#F6630D"/>
    </inkml:brush>
  </inkml:definitions>
  <inkml:trace contextRef="#ctx0" brushRef="#br0">102 0 24575,'47'0'0,"77"10"0,-108-8 0,1 2 0,-1 0 0,0 1 0,0 0 0,0 1 0,-1 1 0,0 1 0,15 9 0,0 3 0,-15-11 0,-1 0 0,0 1 0,0 0 0,-1 1 0,0 1 0,-1 0 0,-1 1 0,13 16 0,-9-8 0,33 34 0,5 8 0,-47-54 0,-1 1 0,0-1 0,0 1 0,-1 0 0,6 21 0,-8-21 0,1 1 0,1-1 0,0 0 0,1 0 0,-1-1 0,8 10 0,-8-14 0,-1 0 0,1 0 0,-1 0 0,0 1 0,0-1 0,0 1 0,-1 0 0,0-1 0,2 8 0,-4-10 0,0 1 0,0-1 0,0 0 0,-1 0 0,1 0 0,-1 0 0,0 0 0,0 0 0,0 0 0,0 0 0,0 0 0,0-1 0,-1 1 0,1 0 0,-1-1 0,0 1 0,0-1 0,0 1 0,-5 3 0,-19 18 0,-1-2 0,-1-1 0,-1-1 0,-51 26 0,-29 19 0,31-13 0,-90 65 0,96-67 0,49-36 0,-39 32 0,5 8-1365,36-30-5461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16:22.744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5507 253 24575,'0'-2'0,"-1"0"0,0 0 0,0 0 0,1 1 0,-1-1 0,0 0 0,-1 1 0,1-1 0,0 1 0,0-1 0,-1 1 0,1 0 0,-1-1 0,1 1 0,-1 0 0,1 0 0,-1 0 0,0 0 0,1 0 0,-3 0 0,-42-19 0,40 18 0,-19-6 0,-1 1 0,0 1 0,0 1 0,-53-2 0,-112 9 0,77 1 0,-2559-1-906,1349-4 1677,1316 2-746,-1 0-1,1 1 1,0 0-1,-1 0 0,-11 4 1,16-4-26,1 0 0,-1 1 0,1 0 1,0 0-1,0 0 0,0 0 0,0 0 1,0 0-1,0 1 0,1 0 0,-1-1 1,1 1-1,0 0 0,-4 6 0,-58 80 1,19-30 0,26-34 0,-40 40 0,-6 7 0,33-16 0,1 0 0,22-42 0,-1-1 0,0-1 0,-1 0 0,0 0 0,-1-1 0,0 0 0,-1-1 0,0-1 0,-1 0 0,0-1 0,0 0 0,-17 6 0,-10 1 0,15-6 0,0 1 0,0 2 0,-31 19 0,33-17 0,0-1 0,-1 0 0,0-2 0,-46 14 0,178-21 0,-87-1 0,-1 0 0,0 2 0,0 0 0,0 1 0,29 14 0,13 3 0,-7-4 0,3 2 0,120 26 0,-137-42 0,-26-4 0,1 1 0,-1 1 0,0 0 0,20 7 0,-33-10 0,-1 0 0,1 0 0,-1 0 0,0 0 0,1 0 0,-1 0 0,0 1 0,1-1 0,-1 0 0,1 0 0,-1 0 0,0 0 0,1 0 0,-1 1 0,0-1 0,1 0 0,-1 0 0,0 1 0,0-1 0,1 0 0,-1 0 0,0 1 0,0-1 0,1 0 0,-1 1 0,0-1 0,0 0 0,0 1 0,0-1 0,1 0 0,-1 1 0,0-1 0,0 0 0,0 1 0,0-1 0,0 1 0,0-1 0,0 0 0,0 1 0,-16 6 0,-27-1 0,11-5 0,-1-2 0,1-1 0,-1-1 0,1-1 0,-36-11 0,49 10 0,-230-48 0,241 51 0,-1 0 0,1-1 0,0 0 0,-1 0 0,1-1 0,1 0 0,-1 0 0,0-1 0,1 0 0,0-1 0,0 1 0,1-1 0,0 0 0,0-1 0,0 0 0,1 1 0,-1-2 0,2 1 0,-1-1 0,1 0 0,0 0 0,1 0 0,0 0 0,0 0 0,-2-14 0,0-32 0,3 0 0,2 0 0,8-64 0,11 23 0,-13 69 0,0 0 0,1-32 0,-6-78 9,-4 100-284,3 0 0,1 0 1,2 0-1,12-65 0,-6 72-6551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4-08-06T13:34:05.882"/>
    </inkml:context>
    <inkml:brush xml:id="br0">
      <inkml:brushProperty name="width" value="0.1" units="cm"/>
      <inkml:brushProperty name="height" value="0.1" units="cm"/>
      <inkml:brushProperty name="color" value="#FFC114"/>
    </inkml:brush>
  </inkml:definitions>
  <inkml:trace contextRef="#ctx0" brushRef="#br0">366 1 24575,'0'1533'0,"-1"-1517"0,-1 0 0,-1 0 0,-1 0 0,0-1 0,-1 1 0,0-1 0,-13 24 0,7-14 0,-13 44 0,23-63 0,-1 0 0,1 0 0,-1 0 0,0-1 0,0 1 0,-1-1 0,0 1 0,0-1 0,0 0 0,0 0 0,-1 0 0,0 0 0,0-1 0,0 0 0,-1 1 0,1-2 0,-1 1 0,0 0 0,0-1 0,-1 0 0,1 0 0,0-1 0,-1 1 0,0-1 0,0 0 0,1-1 0,-1 0 0,0 1 0,0-2 0,0 1 0,0-1 0,-1 0 0,1 0 0,0-1 0,0 1 0,0-2 0,0 1 0,-9-3 0,6 2 0,1-1 0,-1 0 0,1 0 0,0 0 0,-1-1 0,2 0 0,-1-1 0,0 0 0,1 0 0,-13-12 0,20 17 0,-1-1 0,1 1 0,0-1 0,0 1 0,0 0 0,0-1 0,0 1 0,-1-1 0,1 1 0,0-1 0,0 1 0,0-1 0,0 1 0,1-1 0,-1 1 0,0-1 0,0 1 0,0-1 0,0 1 0,0 0 0,0-1 0,1 1 0,-1-1 0,0 1 0,0 0 0,1-1 0,-1 1 0,0-1 0,1 1 0,-1 0 0,0-1 0,1 1 0,-1 0 0,1 0 0,-1-1 0,0 1 0,1 0 0,-1 0 0,1 0 0,-1 0 0,1-1 0,-1 1 0,0 0 0,1 0 0,-1 0 0,1 0 0,-1 0 0,1 0 0,-1 0 0,1 0 0,26-3 0,-20 4 0,-1-1 0,1 1 0,-1 1 0,1-1 0,-1 1 0,0 0 0,0 0 0,0 1 0,0 0 0,10 6 0,48 44 0,-56-44 0,1 0 0,0-1 0,1 0 0,-1-1 0,2 0 0,-1-1 0,1 0 0,0 0 0,14 4 0,2-2 0,0 1 0,-1 1 0,37 20 0,-60-28 0,1 0 0,-1 0 0,1-1 0,-1 1 0,1-1 0,0 0 0,0 0 0,-1 0 0,1 0 0,0-1 0,0 0 0,0 1 0,0-2 0,0 1 0,0 0 0,-1-1 0,1 1 0,0-1 0,0 0 0,0-1 0,-1 1 0,1 0 0,-1-1 0,1 0 0,-1 0 0,6-4 0,2-5 0,0 1 0,-1-2 0,-1 1 0,0-1 0,13-23 0,5-6 0,-10 16 0,20-41 0,-24 40 0,28-40 0,14-23-1365,-38 66-5461</inkml:trace>
</inkml:ink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2CB0C6-765E-8655-8A99-FA02412F1C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5D79F1D-6372-9BAE-AE28-E633809266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7E0B28-0DD5-4337-2A85-B0BE746DE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ADE72B-104B-9332-9CE8-0CF93E4C8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684B-4EB7-3C74-E7CF-10A43B60E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4364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EECA5E-F261-E277-99B3-E8F263955C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7BA779-CB33-0C2D-B997-67D0ABAB28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3A82B8-A57B-7E9E-3053-8FD6C9042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07AAE0-4B7F-8EF0-9FF2-BCF96492B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EE5C4D-44AF-93D6-BAB3-48974677CB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835916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6685B62-478E-6B2D-2326-52EFA01FD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32DB6B6-A4F4-8931-EE1F-0CAED22A8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B5B16-89D2-467C-A7CC-0FC7F95486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3311D-EEC0-3C42-49C5-1619B0163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03B1-37FE-8763-CB49-3FF0A8CDE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50759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81A44-C58F-95B6-F70B-70CF548BE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71B5F3-51E9-4909-E922-FFDA12BEFC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308B2D-C00F-0806-DAAC-CBB1BFEC49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5A8082-2658-E570-1411-8DF89E303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36A52C-73D2-9598-80DE-FC4E613A51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6163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642FE1-8D53-BA4A-D939-511439C4F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BCA1856-F0BD-B8BF-3857-0CDFDB8986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3F3F69-B5C5-5BD2-0DF2-E409542A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1A3EAB-1306-51D8-764C-0D3BE52CA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9FE85C-49C5-00DF-61D5-47E7D4673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8839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AD8005-2F64-AD19-8D53-5A61361F6E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0F73AA-E47A-C015-C1C5-8AB6110FDD9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153A00-12EC-F3A4-B7B7-6333C2221DA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EB505C-33AE-6D97-8758-2D20C44D53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0AB070-5CAE-A3EC-E835-17A867413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1194A6-B2B8-9E15-F7BA-F9949BBF8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8716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2D1F93-1B81-10EC-2A53-D59C984251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EB6EE6-7F84-5E21-7AEA-2EFC200EFD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718738-B834-DA2A-1D36-195ABDA3146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C09AE8-491B-2041-C706-63B90070A4C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092BBC0-A241-61C3-69B9-F17F2DE324D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19AEBA-BCCA-025F-A8D6-616651504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754D3-3FDC-2095-00D3-3BEC7CAB58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E21F0BD-429D-AB64-A2EE-31939E67F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4911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702FA-4500-D3CC-6A23-AF5E366E3F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336BC1B-FE3F-18EC-D0E6-9FCB2613F4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9B6230E-E6A1-A78B-4F5E-8B14A3BFC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333593-C90A-8788-2320-D347D2CD2B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70377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3ACF65-0C24-79F4-CA79-71622321C6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D4E3E6F-F2DA-AA05-5C43-CEDAA7035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6C2081-3EF1-BF1F-0861-D349200E55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30984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36397-CD82-8C4F-83B2-789D6D992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4A12E2-AA8E-0F22-DB0C-40665AE4BE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E4BF19-75EA-BD74-FF99-5B03F672C2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13F3D9-B813-961F-B1E6-5828B04594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5F6AD3-1C29-3943-B48C-4481EEE9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CF77DF-7434-3746-AAD6-3BA01149E9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1800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BEF8F7-FE89-5AA4-998D-CED18C170D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92C4B30-BAAE-82B5-0153-B346D57060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B221CD-988E-0435-9D5D-92A55EC3C0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0106B-7096-4D44-4701-BFF54FC9A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C2198F-1008-9D25-771F-73A0D8C81E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EA61DA-2FF9-A96A-C096-4971EC93BE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47729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7BAB77F-5125-52FB-6B74-7D5E5C4C0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E1FD4D-C784-BAA0-795A-2AD884B11AC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01EB50-4DB9-D470-E06B-4A1E40EC409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AACB4A-D2BC-4616-96DC-36385AED944F}" type="datetimeFigureOut">
              <a:rPr lang="en-US" smtClean="0"/>
              <a:t>8/8/2024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2DB9E6-44B2-8745-6D2D-B63B978767B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1AED-611A-AF08-082F-03F0865ACE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FDCAB-5A1B-4D56-98E0-01C2BC52B7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3198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customXml" Target="../ink/ink4.xml"/><Relationship Id="rId3" Type="http://schemas.openxmlformats.org/officeDocument/2006/relationships/image" Target="../media/image1.png"/><Relationship Id="rId7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3.xml"/><Relationship Id="rId11" Type="http://schemas.openxmlformats.org/officeDocument/2006/relationships/image" Target="../media/image5.png"/><Relationship Id="rId5" Type="http://schemas.openxmlformats.org/officeDocument/2006/relationships/image" Target="../media/image2.png"/><Relationship Id="rId10" Type="http://schemas.openxmlformats.org/officeDocument/2006/relationships/customXml" Target="../ink/ink5.xml"/><Relationship Id="rId4" Type="http://schemas.openxmlformats.org/officeDocument/2006/relationships/customXml" Target="../ink/ink2.xml"/><Relationship Id="rId9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customXml" Target="../ink/ink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C6ACD0-FCC8-AA53-0A9F-3F41DEA10AD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JavaScript</a:t>
            </a:r>
          </a:p>
        </p:txBody>
      </p:sp>
    </p:spTree>
    <p:extLst>
      <p:ext uri="{BB962C8B-B14F-4D97-AF65-F5344CB8AC3E}">
        <p14:creationId xmlns:p14="http://schemas.microsoft.com/office/powerpoint/2010/main" val="40559821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E8A53-2ADF-67E1-FFD3-11B93B1BEA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7 PRIMITIVE DATA TYPES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CB715D-EAF0-408A-7223-22CC04440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167289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000" dirty="0"/>
              <a:t>Number: Floating point numbers </a:t>
            </a:r>
            <a:r>
              <a:rPr lang="en-US" sz="2000" dirty="0">
                <a:sym typeface="Wingdings" panose="05000000000000000000" pitchFamily="2" charset="2"/>
              </a:rPr>
              <a:t> used for decimals and integers.	Let age = 23;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String: Sequence of characters  used for text.			let </a:t>
            </a:r>
            <a:r>
              <a:rPr lang="en-US" sz="2000" dirty="0" err="1">
                <a:sym typeface="Wingdings" panose="05000000000000000000" pitchFamily="2" charset="2"/>
              </a:rPr>
              <a:t>firstName</a:t>
            </a:r>
            <a:r>
              <a:rPr lang="en-US" sz="2000" dirty="0">
                <a:sym typeface="Wingdings" panose="05000000000000000000" pitchFamily="2" charset="2"/>
              </a:rPr>
              <a:t> = ‘Ram’;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000" dirty="0">
                <a:sym typeface="Wingdings" panose="05000000000000000000" pitchFamily="2" charset="2"/>
              </a:rPr>
              <a:t>Boolean: Logical type that can only be true or false  used for taking decisions	</a:t>
            </a:r>
          </a:p>
          <a:p>
            <a:pPr marL="0" indent="0">
              <a:buNone/>
            </a:pPr>
            <a:r>
              <a:rPr lang="en-US" sz="2000" dirty="0">
                <a:sym typeface="Wingdings" panose="05000000000000000000" pitchFamily="2" charset="2"/>
              </a:rPr>
              <a:t>let </a:t>
            </a:r>
            <a:r>
              <a:rPr lang="en-US" sz="2000" dirty="0" err="1">
                <a:sym typeface="Wingdings" panose="05000000000000000000" pitchFamily="2" charset="2"/>
              </a:rPr>
              <a:t>fullAge</a:t>
            </a:r>
            <a:r>
              <a:rPr lang="en-US" sz="2000" dirty="0">
                <a:sym typeface="Wingdings" panose="05000000000000000000" pitchFamily="2" charset="2"/>
              </a:rPr>
              <a:t> = true;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Undefined: Value taken by a variable that is not yet defined (‘empty value’)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Null: Also means ‘empty value’</a:t>
            </a:r>
          </a:p>
          <a:p>
            <a:pPr marL="457200" indent="-457200">
              <a:buAutoNum type="arabicPeriod" startAt="4"/>
            </a:pPr>
            <a:r>
              <a:rPr lang="en-US" sz="2000" dirty="0">
                <a:sym typeface="Wingdings" panose="05000000000000000000" pitchFamily="2" charset="2"/>
              </a:rPr>
              <a:t>Symbol (ES2015): Value that is unique and cannot be changed (not useful for now)</a:t>
            </a:r>
          </a:p>
          <a:p>
            <a:pPr marL="457200" indent="-457200">
              <a:buAutoNum type="arabicPeriod" startAt="4"/>
            </a:pPr>
            <a:r>
              <a:rPr lang="en-US" sz="2000" dirty="0" err="1">
                <a:sym typeface="Wingdings" panose="05000000000000000000" pitchFamily="2" charset="2"/>
              </a:rPr>
              <a:t>BigInt</a:t>
            </a:r>
            <a:r>
              <a:rPr lang="en-US" sz="2000" dirty="0">
                <a:sym typeface="Wingdings" panose="05000000000000000000" pitchFamily="2" charset="2"/>
              </a:rPr>
              <a:t> (ES2020): Larger integers than the Number type can hold</a:t>
            </a:r>
            <a:endParaRPr lang="en-US" sz="20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FB54F01-0D16-CF9F-5474-101B7CCD8E12}"/>
              </a:ext>
            </a:extLst>
          </p:cNvPr>
          <p:cNvSpPr txBox="1"/>
          <p:nvPr/>
        </p:nvSpPr>
        <p:spPr>
          <a:xfrm>
            <a:off x="1514007" y="5127851"/>
            <a:ext cx="8289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JavaScript has dynamic typing: We do not have to manually define the data type of the value stored in a variable. Instead, data types are determined automatically.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5D87552-13BA-9A3C-FD87-11FD45B13AA1}"/>
              </a:ext>
            </a:extLst>
          </p:cNvPr>
          <p:cNvSpPr txBox="1"/>
          <p:nvPr/>
        </p:nvSpPr>
        <p:spPr>
          <a:xfrm>
            <a:off x="4796853" y="6171729"/>
            <a:ext cx="30023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Value has type, NOT variable!</a:t>
            </a:r>
          </a:p>
        </p:txBody>
      </p:sp>
    </p:spTree>
    <p:extLst>
      <p:ext uri="{BB962C8B-B14F-4D97-AF65-F5344CB8AC3E}">
        <p14:creationId xmlns:p14="http://schemas.microsoft.com/office/powerpoint/2010/main" val="4113805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F136F-3188-A26E-FFED-E6452100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LET, CONST AND VAR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FEF0E0-9FB0-5A09-8D81-29A487BE42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050418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A2A961-F654-9DDF-92BE-6FCF064609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OPERATORS</a:t>
            </a:r>
          </a:p>
        </p:txBody>
      </p:sp>
    </p:spTree>
    <p:extLst>
      <p:ext uri="{BB962C8B-B14F-4D97-AF65-F5344CB8AC3E}">
        <p14:creationId xmlns:p14="http://schemas.microsoft.com/office/powerpoint/2010/main" val="2825151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997EB4-0B17-530A-D8BE-91C06D53D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 PRECEDENCE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17852B-FDA7-CFC9-FD31-955D04D675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45214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10D705-A5A6-3823-ACD2-5429199C31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Module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02A2F7-FD29-D018-FC22-A2FCF29A2B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 lnSpcReduction="10000"/>
          </a:bodyPr>
          <a:lstStyle/>
          <a:p>
            <a:r>
              <a:rPr lang="en-US" dirty="0"/>
              <a:t>Intro</a:t>
            </a:r>
          </a:p>
          <a:p>
            <a:r>
              <a:rPr lang="en-US" dirty="0"/>
              <a:t>Fundamentals – part 1</a:t>
            </a:r>
          </a:p>
          <a:p>
            <a:r>
              <a:rPr lang="en-US" dirty="0"/>
              <a:t>Fundamentals – part 2</a:t>
            </a:r>
          </a:p>
          <a:p>
            <a:r>
              <a:rPr lang="en-US" dirty="0"/>
              <a:t>Developer skills</a:t>
            </a:r>
          </a:p>
          <a:p>
            <a:r>
              <a:rPr lang="en-US" dirty="0"/>
              <a:t>Dom manipulation</a:t>
            </a:r>
          </a:p>
          <a:p>
            <a:r>
              <a:rPr lang="en-US" dirty="0"/>
              <a:t>How JavaScript works</a:t>
            </a:r>
          </a:p>
          <a:p>
            <a:r>
              <a:rPr lang="en-US" dirty="0"/>
              <a:t>Modern operators (ES6+)</a:t>
            </a:r>
          </a:p>
          <a:p>
            <a:r>
              <a:rPr lang="en-US" dirty="0"/>
              <a:t>Functions</a:t>
            </a:r>
          </a:p>
          <a:p>
            <a:r>
              <a:rPr lang="en-US" dirty="0"/>
              <a:t>Arrays</a:t>
            </a:r>
          </a:p>
          <a:p>
            <a:r>
              <a:rPr lang="en-US" dirty="0"/>
              <a:t>Numbers, dates, timers</a:t>
            </a:r>
          </a:p>
          <a:p>
            <a:r>
              <a:rPr lang="en-US" dirty="0"/>
              <a:t>Advanced </a:t>
            </a:r>
            <a:r>
              <a:rPr lang="en-US" dirty="0" err="1"/>
              <a:t>dom</a:t>
            </a:r>
            <a:endParaRPr lang="en-US" dirty="0"/>
          </a:p>
          <a:p>
            <a:r>
              <a:rPr lang="en-US" dirty="0"/>
              <a:t>Object-oriented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 err="1"/>
              <a:t>Mapty</a:t>
            </a:r>
            <a:r>
              <a:rPr lang="en-US" dirty="0"/>
              <a:t> Project</a:t>
            </a:r>
          </a:p>
          <a:p>
            <a:r>
              <a:rPr lang="en-US" dirty="0"/>
              <a:t>Asynchronous </a:t>
            </a:r>
            <a:r>
              <a:rPr lang="en-US" dirty="0" err="1"/>
              <a:t>js</a:t>
            </a:r>
            <a:endParaRPr lang="en-US" dirty="0"/>
          </a:p>
          <a:p>
            <a:r>
              <a:rPr lang="en-US" dirty="0"/>
              <a:t>Modern </a:t>
            </a:r>
            <a:r>
              <a:rPr lang="en-US" dirty="0" err="1"/>
              <a:t>js</a:t>
            </a:r>
            <a:r>
              <a:rPr lang="en-US" dirty="0"/>
              <a:t> applications</a:t>
            </a:r>
          </a:p>
          <a:p>
            <a:r>
              <a:rPr lang="en-US" dirty="0" err="1"/>
              <a:t>Forkify</a:t>
            </a:r>
            <a:r>
              <a:rPr lang="en-US" dirty="0"/>
              <a:t> project</a:t>
            </a:r>
          </a:p>
          <a:p>
            <a:r>
              <a:rPr lang="en-US" dirty="0"/>
              <a:t>Deployment and GIT</a:t>
            </a:r>
          </a:p>
        </p:txBody>
      </p:sp>
    </p:spTree>
    <p:extLst>
      <p:ext uri="{BB962C8B-B14F-4D97-AF65-F5344CB8AC3E}">
        <p14:creationId xmlns:p14="http://schemas.microsoft.com/office/powerpoint/2010/main" val="17807570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3FB2C-5112-77CC-1557-8ED801AE7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837162-5C33-35E3-EAEC-F9E49822B0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VS Code</a:t>
            </a:r>
          </a:p>
        </p:txBody>
      </p:sp>
    </p:spTree>
    <p:extLst>
      <p:ext uri="{BB962C8B-B14F-4D97-AF65-F5344CB8AC3E}">
        <p14:creationId xmlns:p14="http://schemas.microsoft.com/office/powerpoint/2010/main" val="3376528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449B71-184E-4497-BE19-510FF49B9A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Fundamentals – part 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8CF2277-2F35-5478-736C-78B773F5D122}"/>
              </a:ext>
            </a:extLst>
          </p:cNvPr>
          <p:cNvSpPr/>
          <p:nvPr/>
        </p:nvSpPr>
        <p:spPr>
          <a:xfrm>
            <a:off x="2964542" y="2409371"/>
            <a:ext cx="6262915" cy="2627086"/>
          </a:xfrm>
          <a:prstGeom prst="rect">
            <a:avLst/>
          </a:prstGeom>
          <a:solidFill>
            <a:schemeClr val="bg1">
              <a:lumMod val="6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JAVASCVRIPT IS A HIGH-LEVEL, OBJECT-ORIENTED,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MULTI-PARADIGM </a:t>
            </a:r>
          </a:p>
          <a:p>
            <a:pPr algn="ctr"/>
            <a:r>
              <a:rPr lang="en-US" sz="320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PROGRAMMING LANGUAGE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ABF28F-693A-8BFC-B0F4-FA23D48061CF}"/>
              </a:ext>
            </a:extLst>
          </p:cNvPr>
          <p:cNvSpPr txBox="1"/>
          <p:nvPr/>
        </p:nvSpPr>
        <p:spPr>
          <a:xfrm>
            <a:off x="7344229" y="5544457"/>
            <a:ext cx="30448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Instruct computer to do things</a:t>
            </a:r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14:cNvPr>
              <p14:cNvContentPartPr/>
              <p14:nvPr/>
            </p14:nvContentPartPr>
            <p14:xfrm>
              <a:off x="5765434" y="4555983"/>
              <a:ext cx="1549440" cy="1235520"/>
            </p14:xfrm>
          </p:contentPart>
        </mc:Choice>
        <mc:Fallback xmlns="">
          <p:pic>
            <p:nvPicPr>
              <p:cNvPr id="6" name="Ink 5">
                <a:extLst>
                  <a:ext uri="{FF2B5EF4-FFF2-40B4-BE49-F238E27FC236}">
                    <a16:creationId xmlns:a16="http://schemas.microsoft.com/office/drawing/2014/main" id="{2FA7AA42-1137-428C-0FAD-1E9EB759186A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5747434" y="4537983"/>
                <a:ext cx="1585080" cy="1271160"/>
              </a:xfrm>
              <a:prstGeom prst="rect">
                <a:avLst/>
              </a:prstGeom>
            </p:spPr>
          </p:pic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2A465633-C6F1-F2D8-855E-7F2EC8ABD160}"/>
              </a:ext>
            </a:extLst>
          </p:cNvPr>
          <p:cNvSpPr txBox="1"/>
          <p:nvPr/>
        </p:nvSpPr>
        <p:spPr>
          <a:xfrm>
            <a:off x="8447314" y="1262743"/>
            <a:ext cx="3497943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don’t have to worry about computer lang like memory management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14:cNvPr>
              <p14:cNvContentPartPr/>
              <p14:nvPr/>
            </p14:nvContentPartPr>
            <p14:xfrm>
              <a:off x="6992314" y="1610103"/>
              <a:ext cx="1411560" cy="1216080"/>
            </p14:xfrm>
          </p:contentPart>
        </mc:Choice>
        <mc:Fallback xmlns="">
          <p:pic>
            <p:nvPicPr>
              <p:cNvPr id="8" name="Ink 7">
                <a:extLst>
                  <a:ext uri="{FF2B5EF4-FFF2-40B4-BE49-F238E27FC236}">
                    <a16:creationId xmlns:a16="http://schemas.microsoft.com/office/drawing/2014/main" id="{03F90972-4E93-853B-6B9E-59C7AFDA3152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6974314" y="1592103"/>
                <a:ext cx="1447200" cy="1251720"/>
              </a:xfrm>
              <a:prstGeom prst="rect">
                <a:avLst/>
              </a:prstGeom>
            </p:spPr>
          </p:pic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35913A5-6D1F-B9D8-3104-A66419531029}"/>
              </a:ext>
            </a:extLst>
          </p:cNvPr>
          <p:cNvSpPr txBox="1"/>
          <p:nvPr/>
        </p:nvSpPr>
        <p:spPr>
          <a:xfrm>
            <a:off x="595086" y="3164113"/>
            <a:ext cx="177074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Based on objects, for storing most kinds of data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14:cNvPr>
              <p14:cNvContentPartPr/>
              <p14:nvPr/>
            </p14:nvContentPartPr>
            <p14:xfrm>
              <a:off x="1159954" y="2494983"/>
              <a:ext cx="3073320" cy="11055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8ABA0AA2-9969-2F5A-D3E2-9F0DBC282A52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141954" y="2476983"/>
                <a:ext cx="3108960" cy="114120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14:cNvPr>
              <p14:cNvContentPartPr/>
              <p14:nvPr/>
            </p14:nvContentPartPr>
            <p14:xfrm>
              <a:off x="4041394" y="3366903"/>
              <a:ext cx="290160" cy="42408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1C0B8594-C7E7-4D83-9D50-00013013962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4023394" y="3348903"/>
                <a:ext cx="325800" cy="4597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CCB78232-C865-0E04-98AE-A70D0B5B88C0}"/>
              </a:ext>
            </a:extLst>
          </p:cNvPr>
          <p:cNvSpPr txBox="1"/>
          <p:nvPr/>
        </p:nvSpPr>
        <p:spPr>
          <a:xfrm>
            <a:off x="9826170" y="3117278"/>
            <a:ext cx="1701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We can use different styles of programming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14:cNvPr>
              <p14:cNvContentPartPr/>
              <p14:nvPr/>
            </p14:nvContentPartPr>
            <p14:xfrm>
              <a:off x="7770634" y="3725823"/>
              <a:ext cx="1982880" cy="411120"/>
            </p14:xfrm>
          </p:contentPart>
        </mc:Choice>
        <mc:Fallback xmlns=""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322B2BA3-6346-6B4B-7565-37BE097EB2C0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7752634" y="3708183"/>
                <a:ext cx="2018520" cy="446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789953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AAD48-F885-CC25-3149-55AC39DA7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058" y="13438"/>
            <a:ext cx="10515600" cy="1325563"/>
          </a:xfrm>
        </p:spPr>
        <p:txBody>
          <a:bodyPr/>
          <a:lstStyle/>
          <a:p>
            <a:r>
              <a:rPr lang="en-US" dirty="0"/>
              <a:t>The Role of JavaScript in web </a:t>
            </a:r>
            <a:r>
              <a:rPr lang="en-US" dirty="0" err="1"/>
              <a:t>devewlopment</a:t>
            </a:r>
            <a:endParaRPr lang="en-US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9FD6A6D-20F2-F95C-911B-905A0B89810D}"/>
              </a:ext>
            </a:extLst>
          </p:cNvPr>
          <p:cNvSpPr/>
          <p:nvPr/>
        </p:nvSpPr>
        <p:spPr>
          <a:xfrm>
            <a:off x="4049486" y="1835831"/>
            <a:ext cx="3062514" cy="2576512"/>
          </a:xfrm>
          <a:prstGeom prst="ellipse">
            <a:avLst/>
          </a:prstGeom>
          <a:solidFill>
            <a:schemeClr val="accent2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HTML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CDFCE163-C0EC-6FFA-DD69-1F7E8516BC3D}"/>
              </a:ext>
            </a:extLst>
          </p:cNvPr>
          <p:cNvSpPr/>
          <p:nvPr/>
        </p:nvSpPr>
        <p:spPr>
          <a:xfrm>
            <a:off x="5580743" y="3327287"/>
            <a:ext cx="3062514" cy="2576512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JS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BD12415-0757-5082-4F36-7A546DC756E2}"/>
              </a:ext>
            </a:extLst>
          </p:cNvPr>
          <p:cNvSpPr/>
          <p:nvPr/>
        </p:nvSpPr>
        <p:spPr>
          <a:xfrm>
            <a:off x="3018971" y="3364594"/>
            <a:ext cx="3062514" cy="2576512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CSS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6ECE6F-7B62-151E-551E-49359000FA8D}"/>
              </a:ext>
            </a:extLst>
          </p:cNvPr>
          <p:cNvSpPr txBox="1"/>
          <p:nvPr/>
        </p:nvSpPr>
        <p:spPr>
          <a:xfrm>
            <a:off x="5138057" y="1339001"/>
            <a:ext cx="10931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CONTENT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CD461D-D278-96A0-B861-174BE62402D4}"/>
              </a:ext>
            </a:extLst>
          </p:cNvPr>
          <p:cNvSpPr txBox="1"/>
          <p:nvPr/>
        </p:nvSpPr>
        <p:spPr>
          <a:xfrm>
            <a:off x="864034" y="4430877"/>
            <a:ext cx="14736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PRESNTATION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5FF8390-A52E-53B8-4031-9C9B7221A203}"/>
              </a:ext>
            </a:extLst>
          </p:cNvPr>
          <p:cNvSpPr txBox="1"/>
          <p:nvPr/>
        </p:nvSpPr>
        <p:spPr>
          <a:xfrm>
            <a:off x="8888067" y="3444259"/>
            <a:ext cx="257289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Programming language budling web applications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F0A1EF4-3F37-D168-D51C-AA55ADC2B109}"/>
              </a:ext>
            </a:extLst>
          </p:cNvPr>
          <p:cNvSpPr/>
          <p:nvPr/>
        </p:nvSpPr>
        <p:spPr>
          <a:xfrm>
            <a:off x="8142515" y="1190171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NOUNS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&lt;p&gt;&lt;/p&gt;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‘paragraph’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B0C23E9-4111-E7D2-0B62-A1888F72013A}"/>
              </a:ext>
            </a:extLst>
          </p:cNvPr>
          <p:cNvSpPr/>
          <p:nvPr/>
        </p:nvSpPr>
        <p:spPr>
          <a:xfrm>
            <a:off x="65314" y="2314689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ADJECTIVES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p{color: red}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‘the paragraph text is red’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7E04E92-3EDD-808D-F889-CC03444239CE}"/>
              </a:ext>
            </a:extLst>
          </p:cNvPr>
          <p:cNvSpPr/>
          <p:nvPr/>
        </p:nvSpPr>
        <p:spPr>
          <a:xfrm>
            <a:off x="8888067" y="4194124"/>
            <a:ext cx="2656114" cy="20998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VERBS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p.hide</a:t>
            </a:r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();</a:t>
            </a:r>
          </a:p>
          <a:p>
            <a:pPr algn="ctr"/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Means ‘hide’ the </a:t>
            </a:r>
            <a:r>
              <a:rPr lang="en-US" dirty="0" err="1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praragraph</a:t>
            </a:r>
            <a:endParaRPr lang="en-US" dirty="0">
              <a:ln w="0"/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886040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66B148-BDF6-E9BA-8722-E3F56965E9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There is nothing you can’t do with </a:t>
            </a:r>
            <a:r>
              <a:rPr lang="en-US" dirty="0" err="1"/>
              <a:t>javascript</a:t>
            </a:r>
            <a:r>
              <a:rPr lang="en-US" dirty="0"/>
              <a:t>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3503C-EE6A-4EF6-7DD5-E7789BA78BC2}"/>
              </a:ext>
            </a:extLst>
          </p:cNvPr>
          <p:cNvSpPr/>
          <p:nvPr/>
        </p:nvSpPr>
        <p:spPr>
          <a:xfrm>
            <a:off x="595086" y="1407886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Dynamic effects and web applications in the browser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 	</a:t>
            </a:r>
            <a:r>
              <a:rPr lang="en-US" dirty="0" err="1"/>
              <a:t>Reactjs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Angluar</a:t>
            </a:r>
            <a:endParaRPr lang="en-US" dirty="0"/>
          </a:p>
          <a:p>
            <a:pPr algn="ctr"/>
            <a:r>
              <a:rPr lang="en-US" dirty="0"/>
              <a:t>	</a:t>
            </a:r>
            <a:r>
              <a:rPr lang="en-US" dirty="0" err="1"/>
              <a:t>Vuejs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5884DB8-93D4-9811-F0D5-B9E84B73EDBE}"/>
              </a:ext>
            </a:extLst>
          </p:cNvPr>
          <p:cNvSpPr txBox="1"/>
          <p:nvPr/>
        </p:nvSpPr>
        <p:spPr>
          <a:xfrm>
            <a:off x="4383314" y="1506022"/>
            <a:ext cx="11149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Front-end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8395AC5-FBDC-5F4A-DA6A-19B752AACBFF}"/>
              </a:ext>
            </a:extLst>
          </p:cNvPr>
          <p:cNvSpPr/>
          <p:nvPr/>
        </p:nvSpPr>
        <p:spPr>
          <a:xfrm>
            <a:off x="7392413" y="1506022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Web application on web servers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</a:t>
            </a:r>
            <a:r>
              <a:rPr lang="en-US" dirty="0" err="1"/>
              <a:t>nodejs</a:t>
            </a:r>
            <a:endParaRPr 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E2E4688-37AB-393E-A921-DDBE7BC64E34}"/>
              </a:ext>
            </a:extLst>
          </p:cNvPr>
          <p:cNvSpPr txBox="1"/>
          <p:nvPr/>
        </p:nvSpPr>
        <p:spPr>
          <a:xfrm>
            <a:off x="6196079" y="1598355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Back-end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8F99E4B-6F98-3EC0-F7FB-7F57C9D98AF3}"/>
              </a:ext>
            </a:extLst>
          </p:cNvPr>
          <p:cNvSpPr/>
          <p:nvPr/>
        </p:nvSpPr>
        <p:spPr>
          <a:xfrm>
            <a:off x="677531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mobile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React Native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C393FCE7-4F12-4AB2-4D9E-227B6DC26B3E}"/>
              </a:ext>
            </a:extLst>
          </p:cNvPr>
          <p:cNvSpPr/>
          <p:nvPr/>
        </p:nvSpPr>
        <p:spPr>
          <a:xfrm>
            <a:off x="7565572" y="4377583"/>
            <a:ext cx="3788228" cy="18288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Native desktop applications</a:t>
            </a:r>
          </a:p>
          <a:p>
            <a:pPr algn="ctr"/>
            <a:endParaRPr lang="en-US" dirty="0"/>
          </a:p>
          <a:p>
            <a:pPr algn="ctr"/>
            <a:r>
              <a:rPr lang="en-US" dirty="0"/>
              <a:t>JS:		atom</a:t>
            </a:r>
          </a:p>
        </p:txBody>
      </p:sp>
    </p:spTree>
    <p:extLst>
      <p:ext uri="{BB962C8B-B14F-4D97-AF65-F5344CB8AC3E}">
        <p14:creationId xmlns:p14="http://schemas.microsoft.com/office/powerpoint/2010/main" val="4793343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2AFF47-DFEB-EA73-A893-D62DDE7B9E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JavaScript releases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B95C871C-30A8-B7D7-E76B-2550982B2D7E}"/>
              </a:ext>
            </a:extLst>
          </p:cNvPr>
          <p:cNvCxnSpPr/>
          <p:nvPr/>
        </p:nvCxnSpPr>
        <p:spPr>
          <a:xfrm>
            <a:off x="275771" y="2989943"/>
            <a:ext cx="89988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94AF5C74-21C5-727A-84D5-FC89495D73FC}"/>
              </a:ext>
            </a:extLst>
          </p:cNvPr>
          <p:cNvSpPr/>
          <p:nvPr/>
        </p:nvSpPr>
        <p:spPr>
          <a:xfrm>
            <a:off x="1175657" y="2525486"/>
            <a:ext cx="1683657" cy="79828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ES5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3A50E05-E64C-7201-073A-74030C74B5F9}"/>
              </a:ext>
            </a:extLst>
          </p:cNvPr>
          <p:cNvGrpSpPr/>
          <p:nvPr/>
        </p:nvGrpSpPr>
        <p:grpSpPr>
          <a:xfrm>
            <a:off x="2960914" y="2525486"/>
            <a:ext cx="2002971" cy="798282"/>
            <a:chOff x="2975429" y="2525486"/>
            <a:chExt cx="2002971" cy="798282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BBFC3689-F93A-5A3B-8D3C-59C123D7EA1C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ES6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ES2015</a:t>
              </a:r>
            </a:p>
          </p:txBody>
        </p: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ECA6AB66-FDB9-FEF0-693D-674CDEB16358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46D74F5-125C-26BA-D015-0E99B6CADDD8}"/>
              </a:ext>
            </a:extLst>
          </p:cNvPr>
          <p:cNvGrpSpPr/>
          <p:nvPr/>
        </p:nvGrpSpPr>
        <p:grpSpPr>
          <a:xfrm>
            <a:off x="5167085" y="2525486"/>
            <a:ext cx="2002971" cy="798282"/>
            <a:chOff x="2975429" y="2525486"/>
            <a:chExt cx="2002971" cy="798282"/>
          </a:xfrm>
        </p:grpSpPr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39358F2C-C4CF-F35E-A046-CB276ABF867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ES7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ES2016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023FE7F0-6AC6-6225-E61A-356FBD808024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3957D7D-1B5E-372E-C335-7FB98B3494D0}"/>
              </a:ext>
            </a:extLst>
          </p:cNvPr>
          <p:cNvGrpSpPr/>
          <p:nvPr/>
        </p:nvGrpSpPr>
        <p:grpSpPr>
          <a:xfrm>
            <a:off x="7257142" y="2525486"/>
            <a:ext cx="2002971" cy="798282"/>
            <a:chOff x="2975429" y="2525486"/>
            <a:chExt cx="2002971" cy="798282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FE7CEA62-3AD7-E1C6-18ED-FCE951FD2460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ES8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ES2017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D3E401E0-6754-813F-5DBC-35F411AC769F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7DA0F3AC-DC72-FD1C-B46B-D6150DC0BE4E}"/>
              </a:ext>
            </a:extLst>
          </p:cNvPr>
          <p:cNvGrpSpPr/>
          <p:nvPr/>
        </p:nvGrpSpPr>
        <p:grpSpPr>
          <a:xfrm>
            <a:off x="9463313" y="2525486"/>
            <a:ext cx="2002971" cy="798282"/>
            <a:chOff x="2975429" y="2525486"/>
            <a:chExt cx="2002971" cy="798282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203BF085-EF93-31E9-942D-26247A2F5743}"/>
                </a:ext>
              </a:extLst>
            </p:cNvPr>
            <p:cNvSpPr/>
            <p:nvPr/>
          </p:nvSpPr>
          <p:spPr>
            <a:xfrm>
              <a:off x="3294743" y="2525486"/>
              <a:ext cx="1683657" cy="798282"/>
            </a:xfrm>
            <a:prstGeom prst="rect">
              <a:avLst/>
            </a:prstGeom>
            <a:solidFill>
              <a:schemeClr val="accent4">
                <a:lumMod val="40000"/>
                <a:lumOff val="6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ES9 /</a:t>
              </a:r>
            </a:p>
            <a:p>
              <a:pPr algn="ctr"/>
              <a:r>
                <a:rPr lang="en-US" dirty="0">
                  <a:ln w="0"/>
                  <a:solidFill>
                    <a:schemeClr val="tx1"/>
                  </a:solidFill>
                  <a:effectLst>
                    <a:outerShdw blurRad="38100" dist="19050" dir="2700000" algn="tl" rotWithShape="0">
                      <a:schemeClr val="dk1">
                        <a:alpha val="40000"/>
                      </a:schemeClr>
                    </a:outerShdw>
                  </a:effectLst>
                </a:rPr>
                <a:t>ES2018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A3C20DF2-4D84-8CA3-AB2F-5BA3AE135E53}"/>
                </a:ext>
              </a:extLst>
            </p:cNvPr>
            <p:cNvCxnSpPr>
              <a:cxnSpLocks/>
            </p:cNvCxnSpPr>
            <p:nvPr/>
          </p:nvCxnSpPr>
          <p:spPr>
            <a:xfrm>
              <a:off x="2975429" y="2910113"/>
              <a:ext cx="217714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5424A3C7-4C3B-B5AA-781D-3ECD94FAA554}"/>
              </a:ext>
            </a:extLst>
          </p:cNvPr>
          <p:cNvSpPr txBox="1"/>
          <p:nvPr/>
        </p:nvSpPr>
        <p:spPr>
          <a:xfrm>
            <a:off x="2017486" y="4165600"/>
            <a:ext cx="14080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ES10/ES2019</a:t>
            </a:r>
          </a:p>
          <a:p>
            <a:r>
              <a:rPr lang="en-US" dirty="0"/>
              <a:t>ES11/ES2020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F66F615-D4E0-F4AC-BA61-245E4A12C15B}"/>
              </a:ext>
            </a:extLst>
          </p:cNvPr>
          <p:cNvSpPr txBox="1"/>
          <p:nvPr/>
        </p:nvSpPr>
        <p:spPr>
          <a:xfrm>
            <a:off x="1785257" y="2075543"/>
            <a:ext cx="133510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ECMA Script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020B5AE-B384-FACE-5737-85E8E235C4D6}"/>
              </a:ext>
            </a:extLst>
          </p:cNvPr>
          <p:cNvSpPr txBox="1"/>
          <p:nvPr/>
        </p:nvSpPr>
        <p:spPr>
          <a:xfrm>
            <a:off x="3686833" y="1335592"/>
            <a:ext cx="36295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Biggest update to the language EVER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14:cNvPr>
              <p14:cNvContentPartPr/>
              <p14:nvPr/>
            </p14:nvContentPartPr>
            <p14:xfrm>
              <a:off x="4193314" y="1697943"/>
              <a:ext cx="296640" cy="734760"/>
            </p14:xfrm>
          </p:contentPart>
        </mc:Choice>
        <mc:Fallback xmlns="">
          <p:pic>
            <p:nvPicPr>
              <p:cNvPr id="23" name="Ink 22">
                <a:extLst>
                  <a:ext uri="{FF2B5EF4-FFF2-40B4-BE49-F238E27FC236}">
                    <a16:creationId xmlns:a16="http://schemas.microsoft.com/office/drawing/2014/main" id="{C67ABC53-409B-4861-DAE5-5718FB8330C7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4175314" y="1680303"/>
                <a:ext cx="332280" cy="770400"/>
              </a:xfrm>
              <a:prstGeom prst="rect">
                <a:avLst/>
              </a:prstGeom>
            </p:spPr>
          </p:pic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AB815B5-0420-9805-F5A9-EE9516EE7096}"/>
              </a:ext>
            </a:extLst>
          </p:cNvPr>
          <p:cNvSpPr txBox="1"/>
          <p:nvPr/>
        </p:nvSpPr>
        <p:spPr>
          <a:xfrm>
            <a:off x="10014858" y="1335591"/>
            <a:ext cx="168365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New updates to JS every single year</a:t>
            </a:r>
          </a:p>
        </p:txBody>
      </p: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C00F2A7-6AE0-50AC-53E7-8878468155AB}"/>
              </a:ext>
            </a:extLst>
          </p:cNvPr>
          <p:cNvCxnSpPr>
            <a:cxnSpLocks/>
          </p:cNvCxnSpPr>
          <p:nvPr/>
        </p:nvCxnSpPr>
        <p:spPr>
          <a:xfrm>
            <a:off x="3178628" y="3715657"/>
            <a:ext cx="841828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8413EA86-F087-0939-2891-00F5D65E83C1}"/>
              </a:ext>
            </a:extLst>
          </p:cNvPr>
          <p:cNvSpPr txBox="1"/>
          <p:nvPr/>
        </p:nvSpPr>
        <p:spPr>
          <a:xfrm>
            <a:off x="6096000" y="4542971"/>
            <a:ext cx="22042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MODERN JAVASCRIPT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08C61DC-0DF2-9865-C540-06BDCC01A9DE}"/>
              </a:ext>
            </a:extLst>
          </p:cNvPr>
          <p:cNvSpPr txBox="1"/>
          <p:nvPr/>
        </p:nvSpPr>
        <p:spPr>
          <a:xfrm>
            <a:off x="3178628" y="5791200"/>
            <a:ext cx="80236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Learn modern JavaScript from the beginning but without forgetting the older parts!</a:t>
            </a:r>
          </a:p>
        </p:txBody>
      </p:sp>
    </p:spTree>
    <p:extLst>
      <p:ext uri="{BB962C8B-B14F-4D97-AF65-F5344CB8AC3E}">
        <p14:creationId xmlns:p14="http://schemas.microsoft.com/office/powerpoint/2010/main" val="90160236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BD0BB0-9C23-FD36-0455-407416B94C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29843" y="2103437"/>
            <a:ext cx="2732314" cy="1325563"/>
          </a:xfrm>
        </p:spPr>
        <p:txBody>
          <a:bodyPr/>
          <a:lstStyle/>
          <a:p>
            <a:r>
              <a:rPr lang="en-US" dirty="0"/>
              <a:t>Data Types</a:t>
            </a:r>
          </a:p>
        </p:txBody>
      </p:sp>
    </p:spTree>
    <p:extLst>
      <p:ext uri="{BB962C8B-B14F-4D97-AF65-F5344CB8AC3E}">
        <p14:creationId xmlns:p14="http://schemas.microsoft.com/office/powerpoint/2010/main" val="232549460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6401C5-3ECA-4913-2280-7C7BA3B46A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OBJECTS AND PRIMITIVES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F7AB5E-AB33-86A1-8085-DB59C87B8C7E}"/>
              </a:ext>
            </a:extLst>
          </p:cNvPr>
          <p:cNvSpPr txBox="1"/>
          <p:nvPr/>
        </p:nvSpPr>
        <p:spPr>
          <a:xfrm>
            <a:off x="5544457" y="2220686"/>
            <a:ext cx="7908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VALUE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3BBE457-15D0-BBCA-AE3B-E0BE04B248F4}"/>
              </a:ext>
            </a:extLst>
          </p:cNvPr>
          <p:cNvSpPr/>
          <p:nvPr/>
        </p:nvSpPr>
        <p:spPr>
          <a:xfrm>
            <a:off x="1872343" y="2989943"/>
            <a:ext cx="2844800" cy="2206171"/>
          </a:xfrm>
          <a:prstGeom prst="ellipse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OBJECT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E47A1944-CB5C-A374-137C-DD9228D9CCDF}"/>
              </a:ext>
            </a:extLst>
          </p:cNvPr>
          <p:cNvSpPr/>
          <p:nvPr/>
        </p:nvSpPr>
        <p:spPr>
          <a:xfrm>
            <a:off x="7474859" y="2989943"/>
            <a:ext cx="2844800" cy="2206171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PRIMITIVE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0C99B3F-9C31-AD01-6817-9A1D920AEBFF}"/>
              </a:ext>
            </a:extLst>
          </p:cNvPr>
          <p:cNvCxnSpPr/>
          <p:nvPr/>
        </p:nvCxnSpPr>
        <p:spPr>
          <a:xfrm flipH="1">
            <a:off x="4992914" y="2590018"/>
            <a:ext cx="551543" cy="7047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A0F0666-864C-D6C2-0295-BAA2230FF102}"/>
              </a:ext>
            </a:extLst>
          </p:cNvPr>
          <p:cNvCxnSpPr/>
          <p:nvPr/>
        </p:nvCxnSpPr>
        <p:spPr>
          <a:xfrm>
            <a:off x="6335315" y="2590018"/>
            <a:ext cx="1139544" cy="60312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4BA339A-AD15-FC4B-2C32-0089196F07EA}"/>
              </a:ext>
            </a:extLst>
          </p:cNvPr>
          <p:cNvSpPr txBox="1"/>
          <p:nvPr/>
        </p:nvSpPr>
        <p:spPr>
          <a:xfrm>
            <a:off x="1872341" y="5196114"/>
            <a:ext cx="255451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me  = {</a:t>
            </a:r>
          </a:p>
          <a:p>
            <a:r>
              <a:rPr lang="en-US" dirty="0"/>
              <a:t>	Name: ‘Ram’</a:t>
            </a:r>
          </a:p>
          <a:p>
            <a:r>
              <a:rPr lang="en-US" dirty="0"/>
              <a:t>}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D796D5F-907C-BCD9-E700-CB3A1D2711BE}"/>
              </a:ext>
            </a:extLst>
          </p:cNvPr>
          <p:cNvSpPr txBox="1"/>
          <p:nvPr/>
        </p:nvSpPr>
        <p:spPr>
          <a:xfrm>
            <a:off x="7620001" y="5196114"/>
            <a:ext cx="255451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let </a:t>
            </a:r>
            <a:r>
              <a:rPr lang="en-US" dirty="0" err="1"/>
              <a:t>firstName</a:t>
            </a:r>
            <a:r>
              <a:rPr lang="en-US" dirty="0"/>
              <a:t> = ‘ram’;</a:t>
            </a:r>
          </a:p>
          <a:p>
            <a:r>
              <a:rPr lang="en-US" dirty="0"/>
              <a:t>Let  age = 30;</a:t>
            </a:r>
          </a:p>
        </p:txBody>
      </p:sp>
    </p:spTree>
    <p:extLst>
      <p:ext uri="{BB962C8B-B14F-4D97-AF65-F5344CB8AC3E}">
        <p14:creationId xmlns:p14="http://schemas.microsoft.com/office/powerpoint/2010/main" val="2662636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183</TotalTime>
  <Words>449</Words>
  <Application>Microsoft Office PowerPoint</Application>
  <PresentationFormat>Widescreen</PresentationFormat>
  <Paragraphs>109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Wingdings</vt:lpstr>
      <vt:lpstr>Office Theme</vt:lpstr>
      <vt:lpstr>JavaScript</vt:lpstr>
      <vt:lpstr>Module</vt:lpstr>
      <vt:lpstr>Setting UP</vt:lpstr>
      <vt:lpstr>Fundamentals – part 1</vt:lpstr>
      <vt:lpstr>The Role of JavaScript in web devewlopment</vt:lpstr>
      <vt:lpstr>There is nothing you can’t do with javascript </vt:lpstr>
      <vt:lpstr>JavaScript releases</vt:lpstr>
      <vt:lpstr>Data Types</vt:lpstr>
      <vt:lpstr>OBJECTS AND PRIMITIVES</vt:lpstr>
      <vt:lpstr>THE 7 PRIMITIVE DATA TYPES</vt:lpstr>
      <vt:lpstr>LET, CONST AND VAR </vt:lpstr>
      <vt:lpstr>BASIC OPERATORS</vt:lpstr>
      <vt:lpstr>OPERATOR PRECEDENCE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Piyush Chaturvedi</dc:creator>
  <cp:lastModifiedBy>Piyush Chaturvedi</cp:lastModifiedBy>
  <cp:revision>3</cp:revision>
  <dcterms:created xsi:type="dcterms:W3CDTF">2024-08-06T13:01:21Z</dcterms:created>
  <dcterms:modified xsi:type="dcterms:W3CDTF">2024-08-08T14:53:24Z</dcterms:modified>
</cp:coreProperties>
</file>