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5D2-B8F3-7D4B-57F8-7DD697D9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DA0B-D323-60BD-718F-DE631CDB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DC72-F803-6B89-4803-BD2F57C4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6C7A-F0D8-6794-8F48-20343779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09F3-1120-82AC-E171-0E049555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7A2-AF1E-3D06-F337-F179206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899D-DE9B-AEAA-88CE-1C0C9262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4FA8-8561-2D78-2F5F-536E654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9958-508E-FA6F-C55E-29F2362B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1790-EEB2-5324-1DAE-C37D1EE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B967C-0D45-2178-0D80-84DEBABAA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C1DF-F73F-6936-14E7-67DDF2EB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4072-FFF5-85DB-D062-EFD2A683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15AE-BA11-25DF-DA6F-DA5E4D57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E1A4-E078-0ED3-0E2D-6024CAE9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3426-2BD0-3D11-2DF0-E5AE78DB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508C-7DE4-6392-BC4F-84B8F952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DBD9-C213-42B5-4452-285CD98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4BBC-D6BA-254A-673B-1A42D11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9809-88C6-6CB8-E4D3-0307CF50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54FA-9901-E1B0-529D-76A9B295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7F2B-32E8-E754-3E90-856AD63F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0298-A8EE-A04E-DE7C-D220494F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3C9B-F525-EBE6-AF45-F896C5AB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1AAE-274B-B9D1-0B5B-4DD9EA3D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0AEA-A66E-D693-F467-F7C0749F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74C4-C622-12D0-56E1-79717124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D3DB-BEF5-F66E-3E5A-16D077193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05CC-4324-01E4-5C87-ECD6EF33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E9C8-F7CD-F86F-0C34-93C09835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ED17-D1BB-CCD6-ED5A-0C8B7C4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1B0D-3C75-C73F-C231-978736E6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D1EC-49DC-6AA0-8695-02A92344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1728-A777-DF2A-EABB-2D1E93F3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ABB6-5FB9-2B4D-49BC-C3ABDB0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FF94-30BA-4C02-3C01-8739B375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DFC59-8279-6110-02BF-261CFEB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157E-1281-9826-6FA0-36E5680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8CC52-E26D-7499-4582-1B09D7CA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4D7-C0F3-604B-9199-7761BC2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8FF7-B007-840B-F4A4-D21BBC7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D542E-F292-1C7D-8483-192B689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CF63A-B6D4-DB3B-E25C-C7D7AA3D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E31DF-C872-A56C-6C85-C54F02BE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7F36-45FB-DA99-4094-FE25A28B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9FD0B-D65E-3F3C-A918-9D8D7A71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2B13-2DF6-0CFE-26DE-31E9CBFB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2DD9-A402-92B5-0120-40577484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7725-30DD-3F02-ACF1-63FF568B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1FBC-99ED-3239-5887-DD06A74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4B5B5-4645-89B4-E1FA-01937BA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07FE4-2DD9-33EF-D024-11B83745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8181-A513-772D-CF8E-F6485B0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7EC4-5321-7580-D882-AA62E689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0D0E2-4163-5BA3-77E4-B201B2DA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0B4C-F5C3-4CFF-A4C5-250BC43B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42AC-62FC-F1FF-BB88-B6395DDC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F60F-7BDA-5D0A-283B-C8FC81C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FE2C-6246-51ED-7647-8BA2D46E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4254-3FF4-1D84-09FA-8124F9A0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CA2A-0C16-1232-43A1-941993028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530-20B6-43B6-9066-60FB7ABFE3D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7E3B-F6D4-351F-410E-9221D5C13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2AAF-004F-6F05-D2C3-E14FBBB6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24D15-CAEF-DB44-0A99-FD4B9F10E7DF}"/>
              </a:ext>
            </a:extLst>
          </p:cNvPr>
          <p:cNvSpPr txBox="1"/>
          <p:nvPr/>
        </p:nvSpPr>
        <p:spPr>
          <a:xfrm>
            <a:off x="4064001" y="783772"/>
            <a:ext cx="36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Learn HTML?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45D91-4A0D-488A-26AE-4E701E0D4EE0}"/>
              </a:ext>
            </a:extLst>
          </p:cNvPr>
          <p:cNvSpPr txBox="1"/>
          <p:nvPr/>
        </p:nvSpPr>
        <p:spPr>
          <a:xfrm>
            <a:off x="1284515" y="1879601"/>
            <a:ext cx="6933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Website / Web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Career as a Web designer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295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54F0-188D-3039-80AF-31DBA50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E6F2-D62C-089A-E2B2-3FB650F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</a:t>
            </a:r>
            <a:r>
              <a:rPr lang="en-US" dirty="0">
                <a:solidFill>
                  <a:srgbClr val="FF0000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6003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5DA3-F9E0-197E-CE66-A4A389A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897D-0442-CE3C-39AB-C3995218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Text Formatting 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Bold</a:t>
            </a:r>
          </a:p>
          <a:p>
            <a:pPr lvl="1"/>
            <a:r>
              <a:rPr lang="en-US" dirty="0"/>
              <a:t>Italic</a:t>
            </a:r>
          </a:p>
          <a:p>
            <a:pPr lvl="1"/>
            <a:r>
              <a:rPr lang="en-US" dirty="0"/>
              <a:t>Underline</a:t>
            </a:r>
          </a:p>
          <a:p>
            <a:pPr lvl="1"/>
            <a:r>
              <a:rPr lang="en-US" dirty="0"/>
              <a:t>strikethrough</a:t>
            </a:r>
          </a:p>
        </p:txBody>
      </p:sp>
    </p:spTree>
    <p:extLst>
      <p:ext uri="{BB962C8B-B14F-4D97-AF65-F5344CB8AC3E}">
        <p14:creationId xmlns:p14="http://schemas.microsoft.com/office/powerpoint/2010/main" val="402867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75A-F2F7-DC3D-4340-044A424A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D96A-7190-7F86-6FA9-7F5E61C1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&lt;title&gt;First Web Page</a:t>
            </a:r>
          </a:p>
          <a:p>
            <a:pPr marL="0" indent="0">
              <a:buNone/>
            </a:pPr>
            <a:r>
              <a:rPr lang="en-US" dirty="0"/>
              <a:t>	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8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F56-A416-77A9-417D-FFCF9C7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2E42-88EB-477C-54F8-32C8CBCF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6482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C6A-1FFF-8E34-0CCB-AA8E10EB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FE3A-B31D-F72E-DCE0-2B88964F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5063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FAA0-E4DA-1F51-F825-03CBADD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FC45-5D8A-A9DE-EF7B-BBA64ABA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AD90-167A-3AAE-C7A0-A8423E9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A8FD-8358-4B03-672E-2AD9A0C5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Internet Explorer 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40061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26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2534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64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Which HTML version</vt:lpstr>
      <vt:lpstr>Software Requirement</vt:lpstr>
      <vt:lpstr>HTML Editor</vt:lpstr>
      <vt:lpstr>Browser</vt:lpstr>
      <vt:lpstr>Basic Syntax</vt:lpstr>
      <vt:lpstr>Basic Syntax</vt:lpstr>
      <vt:lpstr>Basic Syntax</vt:lpstr>
      <vt:lpstr>Basic Syntax</vt:lpstr>
      <vt:lpstr>HTML File Save</vt:lpstr>
      <vt:lpstr>HTML</vt:lpstr>
      <vt:lpstr>Heading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</cp:revision>
  <dcterms:created xsi:type="dcterms:W3CDTF">2024-06-07T14:20:50Z</dcterms:created>
  <dcterms:modified xsi:type="dcterms:W3CDTF">2024-06-07T14:52:29Z</dcterms:modified>
</cp:coreProperties>
</file>