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1"/>
    <p:restoredTop sz="94475"/>
  </p:normalViewPr>
  <p:slideViewPr>
    <p:cSldViewPr snapToGrid="0">
      <p:cViewPr varScale="1">
        <p:scale>
          <a:sx n="119" d="100"/>
          <a:sy n="119" d="100"/>
        </p:scale>
        <p:origin x="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5171-3351-3AFB-2256-0DE953A5E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F569E-EB44-B357-D4D8-29776A30E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D6C8D-1F65-9037-B838-06A4C4CDE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9B16B-60DE-17A1-20C9-E80096EB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39996-3B3E-7B98-FD79-687EC95D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FD686-9566-B659-F58F-5DE3B838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FAFB8-5603-63A9-3C90-BF0CF31DF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A339C-8DFF-E8B9-DDF2-C5C0AC4D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A0B03-EA48-4E06-A1A0-9A1E55F0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BBBE1-FD8F-2DAC-3ED5-9C4C26E3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2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F6F920-FB0C-C4A1-3563-6FC0D56E0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FB3EB-6B08-3EB2-A5FD-5B94ECE27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6E7A3-5254-A7EE-1D18-D13E16070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2D0CD-87A8-ADB1-C0ED-6979FBA88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4CF6A-9470-39DD-FDA1-DAB792BAB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8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14B8-60DB-60E6-2660-B811C996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53CAF-F676-6E9B-BE9E-27C755865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D5BE4-C55D-15A2-F9AD-A39B06BC7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72744-4909-3886-DC9E-41BA0C07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1D425-8BD4-E539-A86B-B92CDBC0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6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908F-1946-A800-877A-B48F5D66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027AF-18C3-6E32-C8AB-2BA75AD23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8AFA2-51B3-0B0F-44E2-AED26316F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10253-E747-7952-763F-2E9F429C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ADE2A-F59A-4DB2-101D-2D199016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894EF-3239-301A-3C9F-9739FE55F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E5D8D-45A0-1827-E58F-A4732D56F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22672-3810-2979-D72F-0BAE9AC33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4F14D-7921-CD22-6390-04E3AA26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4BE07-3625-C37E-EEEF-AC5B3106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FEDC2-DF5C-CA57-9AE0-D960D621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6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D535-08AC-820B-10EE-354EB37C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EA3B4-101E-5AD9-831D-64C7ED99D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1DE59-5489-CC22-CCD9-256D86986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C0A3DE-3CBB-A4DB-2A8B-F4ED5502F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CE368C-FBC3-4222-2823-CE02CC1E2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8E71EC-2D61-10C1-6A7B-8682C3F0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AA2B37-1F6F-D76A-6455-BC6DEAC7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280C0-1899-5D7D-20A5-40A06B69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6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9D77-B5FE-EAD3-EAA7-AC946D90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861DC1-B6DF-C9B2-D234-2180EFF3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5ED5A-5B41-78AE-874A-B20F07851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893C1-AFE4-1F8A-E218-8F8C64E2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996510-F36F-67C5-5A89-054C5253A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8D20E-4129-0AD3-DDAD-605608A9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5E0A6-9EB9-4E7C-6D03-3BFA764F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1B863-A563-A91E-A347-7BBBB44D6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94D30-A9D9-0B6F-D549-50570C87D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BB6C6-2A47-0870-4F6D-7706827F0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DF68C-3099-A295-3A2B-560A817E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BEBA-17FC-D429-181B-2409FAE6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2965B-3CD2-3D8D-0F31-CAF0EBF3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4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84B93-DED7-1E85-E561-ACFD7F3B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A99AC8-1254-5F0D-7306-AC357AC45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BDE84-037B-9885-ECD9-1B6DBC11B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D50E0-4B79-74F4-B13D-A64ED18C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0AAF6-F334-CD78-2DFE-0E11B9F4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5AC09-0667-926A-A569-5F392BF7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5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C3EE71-8D9A-5FEF-DBDC-CDA62636F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6DDF7-360F-8C86-E194-6D2A5A3C9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0391F-AB8E-E51D-FD26-978E8BDF2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B1900A-CF1B-B843-834D-920A07F1811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5C3D0-1F10-2C9C-CEB0-EDB95D0E5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2EA51-AD32-AE97-3254-53649C189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0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5C46-C707-132A-7052-F9991B749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553"/>
            <a:ext cx="9144000" cy="87511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JavaScript?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B3A4E-8DA3-F968-07C9-555065797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5219"/>
            <a:ext cx="9144000" cy="5317725"/>
          </a:xfrm>
        </p:spPr>
        <p:txBody>
          <a:bodyPr anchor="ctr"/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Js</a:t>
            </a:r>
            <a:r>
              <a:rPr lang="en-US" dirty="0"/>
              <a:t> is a programming language used primarily for web development.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It’s executed on the client-side(in web browsers) to create interactive elements within web pages.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JavaScript adds functionality to web pages by allowing dynamic content updates without reloading the entire page.</a:t>
            </a:r>
          </a:p>
        </p:txBody>
      </p:sp>
    </p:spTree>
    <p:extLst>
      <p:ext uri="{BB962C8B-B14F-4D97-AF65-F5344CB8AC3E}">
        <p14:creationId xmlns:p14="http://schemas.microsoft.com/office/powerpoint/2010/main" val="181183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1603-77D6-32FC-DCB9-990DB85E2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JavaScript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59A8D-DE9B-8048-6EC8-529F740DA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Js</a:t>
            </a:r>
            <a:r>
              <a:rPr lang="en-US" dirty="0"/>
              <a:t> – 65%</a:t>
            </a:r>
          </a:p>
          <a:p>
            <a:r>
              <a:rPr lang="en-US" dirty="0"/>
              <a:t>Html/</a:t>
            </a:r>
            <a:r>
              <a:rPr lang="en-US" dirty="0" err="1"/>
              <a:t>css</a:t>
            </a:r>
            <a:r>
              <a:rPr lang="en-US" dirty="0"/>
              <a:t> – 55%</a:t>
            </a:r>
          </a:p>
          <a:p>
            <a:r>
              <a:rPr lang="en-US" dirty="0" err="1"/>
              <a:t>Sql</a:t>
            </a:r>
            <a:r>
              <a:rPr lang="en-US" dirty="0"/>
              <a:t> – 49%</a:t>
            </a:r>
          </a:p>
          <a:p>
            <a:r>
              <a:rPr lang="en-US" dirty="0"/>
              <a:t>Python – 48%</a:t>
            </a:r>
          </a:p>
          <a:p>
            <a:r>
              <a:rPr lang="en-US" dirty="0"/>
              <a:t>typescript – 34%</a:t>
            </a:r>
          </a:p>
          <a:p>
            <a:r>
              <a:rPr lang="en-US" dirty="0"/>
              <a:t>Java – 33%</a:t>
            </a:r>
          </a:p>
          <a:p>
            <a:endParaRPr lang="en-US" dirty="0"/>
          </a:p>
          <a:p>
            <a:r>
              <a:rPr lang="en-US" dirty="0"/>
              <a:t>JS remains for building modern and interactive website.</a:t>
            </a:r>
          </a:p>
          <a:p>
            <a:r>
              <a:rPr lang="en-US" dirty="0"/>
              <a:t>The demand for </a:t>
            </a:r>
            <a:r>
              <a:rPr lang="en-US" dirty="0" err="1"/>
              <a:t>js</a:t>
            </a:r>
            <a:r>
              <a:rPr lang="en-US" dirty="0"/>
              <a:t> developers continues to be high, with a wide range of job opportunities across various industries.</a:t>
            </a:r>
          </a:p>
          <a:p>
            <a:r>
              <a:rPr lang="en-US" dirty="0"/>
              <a:t>It’s not limited to just front-end development; JS is used on both client-side and server-side</a:t>
            </a:r>
          </a:p>
          <a:p>
            <a:r>
              <a:rPr lang="en-US" dirty="0"/>
              <a:t>Popular frameworks and libraries based on JavaScript</a:t>
            </a:r>
          </a:p>
        </p:txBody>
      </p:sp>
    </p:spTree>
    <p:extLst>
      <p:ext uri="{BB962C8B-B14F-4D97-AF65-F5344CB8AC3E}">
        <p14:creationId xmlns:p14="http://schemas.microsoft.com/office/powerpoint/2010/main" val="333309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02EC3-A910-F3D8-2C9D-A1A72572B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474"/>
            <a:ext cx="10515600" cy="5848489"/>
          </a:xfrm>
        </p:spPr>
        <p:txBody>
          <a:bodyPr numCol="2"/>
          <a:lstStyle/>
          <a:p>
            <a:r>
              <a:rPr lang="en-US" dirty="0"/>
              <a:t>First Program in JS</a:t>
            </a:r>
          </a:p>
          <a:p>
            <a:r>
              <a:rPr lang="en-US" dirty="0"/>
              <a:t>Var keyword</a:t>
            </a:r>
          </a:p>
          <a:p>
            <a:r>
              <a:rPr lang="en-US" dirty="0"/>
              <a:t>Rules var</a:t>
            </a:r>
          </a:p>
          <a:p>
            <a:r>
              <a:rPr lang="en-US" dirty="0" err="1"/>
              <a:t>Let_const</a:t>
            </a:r>
            <a:endParaRPr lang="en-US" dirty="0"/>
          </a:p>
          <a:p>
            <a:r>
              <a:rPr lang="en-US" dirty="0"/>
              <a:t>String Indexing</a:t>
            </a:r>
          </a:p>
          <a:p>
            <a:r>
              <a:rPr lang="en-US" dirty="0"/>
              <a:t>String Method</a:t>
            </a:r>
          </a:p>
          <a:p>
            <a:r>
              <a:rPr lang="en-US" dirty="0" err="1"/>
              <a:t>Concat_template_string</a:t>
            </a:r>
            <a:endParaRPr lang="en-US" dirty="0"/>
          </a:p>
          <a:p>
            <a:r>
              <a:rPr lang="en-US" dirty="0" err="1"/>
              <a:t>Typeof</a:t>
            </a:r>
            <a:endParaRPr lang="en-US" dirty="0"/>
          </a:p>
          <a:p>
            <a:r>
              <a:rPr lang="en-US" dirty="0" err="1"/>
              <a:t>Bigint,undefined,null</a:t>
            </a:r>
            <a:endParaRPr lang="en-US" dirty="0"/>
          </a:p>
          <a:p>
            <a:r>
              <a:rPr lang="en-US" dirty="0"/>
              <a:t>Boolean</a:t>
            </a:r>
          </a:p>
          <a:p>
            <a:r>
              <a:rPr lang="en-US" dirty="0"/>
              <a:t>Comparison</a:t>
            </a:r>
          </a:p>
          <a:p>
            <a:r>
              <a:rPr lang="en-US" dirty="0" err="1"/>
              <a:t>Truthy_falsy</a:t>
            </a:r>
            <a:endParaRPr lang="en-US" dirty="0"/>
          </a:p>
          <a:p>
            <a:r>
              <a:rPr lang="en-US" dirty="0" err="1"/>
              <a:t>If_else</a:t>
            </a:r>
            <a:r>
              <a:rPr lang="en-US" dirty="0"/>
              <a:t> conditional statement</a:t>
            </a:r>
          </a:p>
          <a:p>
            <a:r>
              <a:rPr lang="en-US" dirty="0"/>
              <a:t>Ternary operator</a:t>
            </a:r>
          </a:p>
          <a:p>
            <a:r>
              <a:rPr lang="en-US" dirty="0" err="1"/>
              <a:t>Nested_if</a:t>
            </a:r>
            <a:endParaRPr lang="en-US" dirty="0"/>
          </a:p>
          <a:p>
            <a:r>
              <a:rPr lang="en-US" dirty="0"/>
              <a:t>And (&amp;&amp;) or (||) operator</a:t>
            </a:r>
          </a:p>
          <a:p>
            <a:r>
              <a:rPr lang="en-US" dirty="0" err="1"/>
              <a:t>Else_if</a:t>
            </a:r>
            <a:endParaRPr lang="en-US" dirty="0"/>
          </a:p>
          <a:p>
            <a:r>
              <a:rPr lang="en-US" dirty="0"/>
              <a:t>Switch keyword</a:t>
            </a:r>
          </a:p>
          <a:p>
            <a:r>
              <a:rPr lang="en-US" dirty="0" err="1"/>
              <a:t>For_loop</a:t>
            </a:r>
            <a:endParaRPr lang="en-US" dirty="0"/>
          </a:p>
          <a:p>
            <a:r>
              <a:rPr lang="en-US" dirty="0" err="1"/>
              <a:t>while_loop</a:t>
            </a:r>
            <a:endParaRPr lang="en-US" dirty="0"/>
          </a:p>
          <a:p>
            <a:r>
              <a:rPr lang="en-US" dirty="0" err="1"/>
              <a:t>Do_while_loop</a:t>
            </a:r>
            <a:endParaRPr lang="en-US" dirty="0"/>
          </a:p>
          <a:p>
            <a:r>
              <a:rPr lang="en-US" dirty="0" err="1"/>
              <a:t>Break_continue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33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E2AA8-3169-D789-5E2A-19E8FE18B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275"/>
            <a:ext cx="10515600" cy="5789688"/>
          </a:xfrm>
        </p:spPr>
        <p:txBody>
          <a:bodyPr numCol="2">
            <a:normAutofit/>
          </a:bodyPr>
          <a:lstStyle/>
          <a:p>
            <a:r>
              <a:rPr lang="en-US" dirty="0"/>
              <a:t>Introduction of Array</a:t>
            </a:r>
          </a:p>
          <a:p>
            <a:r>
              <a:rPr lang="en-US" dirty="0"/>
              <a:t>Array methods </a:t>
            </a:r>
            <a:r>
              <a:rPr lang="en-US" dirty="0" err="1"/>
              <a:t>push,pop,shift,unshift</a:t>
            </a:r>
            <a:endParaRPr lang="en-US" dirty="0"/>
          </a:p>
          <a:p>
            <a:r>
              <a:rPr lang="en-US" dirty="0"/>
              <a:t>Array methods </a:t>
            </a:r>
            <a:r>
              <a:rPr lang="en-US" dirty="0" err="1"/>
              <a:t>includes,indexOf,slice,join,concat</a:t>
            </a:r>
            <a:endParaRPr lang="en-US" dirty="0"/>
          </a:p>
          <a:p>
            <a:r>
              <a:rPr lang="en-US" dirty="0"/>
              <a:t>Array clone</a:t>
            </a:r>
          </a:p>
          <a:p>
            <a:r>
              <a:rPr lang="en-US" dirty="0"/>
              <a:t>Array iterate for and for of loop</a:t>
            </a:r>
          </a:p>
          <a:p>
            <a:r>
              <a:rPr lang="en-US" dirty="0"/>
              <a:t>Array iterate for in and While loop</a:t>
            </a:r>
          </a:p>
          <a:p>
            <a:r>
              <a:rPr lang="en-US" dirty="0"/>
              <a:t>Array </a:t>
            </a:r>
            <a:r>
              <a:rPr lang="en-US" dirty="0" err="1"/>
              <a:t>destructure</a:t>
            </a:r>
            <a:endParaRPr lang="en-US" dirty="0"/>
          </a:p>
          <a:p>
            <a:r>
              <a:rPr lang="en-US" dirty="0"/>
              <a:t>Object in JS</a:t>
            </a:r>
          </a:p>
          <a:p>
            <a:r>
              <a:rPr lang="en-US" dirty="0" err="1"/>
              <a:t>Object_add_remove</a:t>
            </a:r>
            <a:endParaRPr lang="en-US" dirty="0"/>
          </a:p>
          <a:p>
            <a:r>
              <a:rPr lang="en-US" dirty="0" err="1"/>
              <a:t>Object_iterate</a:t>
            </a:r>
            <a:endParaRPr lang="en-US" dirty="0"/>
          </a:p>
          <a:p>
            <a:r>
              <a:rPr lang="en-US" dirty="0" err="1"/>
              <a:t>spread_operator</a:t>
            </a:r>
            <a:r>
              <a:rPr lang="en-US" dirty="0"/>
              <a:t> in arrays and objects</a:t>
            </a:r>
          </a:p>
          <a:p>
            <a:r>
              <a:rPr lang="en-US" dirty="0"/>
              <a:t>Object </a:t>
            </a:r>
            <a:r>
              <a:rPr lang="en-US" dirty="0" err="1"/>
              <a:t>destructuring</a:t>
            </a:r>
            <a:r>
              <a:rPr lang="en-US" dirty="0"/>
              <a:t> and discuss different method of </a:t>
            </a:r>
            <a:r>
              <a:rPr lang="en-US" dirty="0" err="1"/>
              <a:t>destructure</a:t>
            </a:r>
            <a:r>
              <a:rPr lang="en-US" dirty="0"/>
              <a:t> Object</a:t>
            </a:r>
          </a:p>
          <a:p>
            <a:r>
              <a:rPr lang="en-US" dirty="0"/>
              <a:t>FAQ interview</a:t>
            </a:r>
          </a:p>
        </p:txBody>
      </p:sp>
    </p:spTree>
    <p:extLst>
      <p:ext uri="{BB962C8B-B14F-4D97-AF65-F5344CB8AC3E}">
        <p14:creationId xmlns:p14="http://schemas.microsoft.com/office/powerpoint/2010/main" val="362843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AA08-0679-EF1F-6CA7-501310A5E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771"/>
            <a:ext cx="10515600" cy="725121"/>
          </a:xfrm>
        </p:spPr>
        <p:txBody>
          <a:bodyPr/>
          <a:lstStyle/>
          <a:p>
            <a:r>
              <a:rPr lang="en-US" dirty="0"/>
              <a:t>Advance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61F5E-8915-996D-C746-D91987F7E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8892"/>
            <a:ext cx="10515600" cy="53680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is functions in JS</a:t>
            </a:r>
          </a:p>
          <a:p>
            <a:r>
              <a:rPr lang="en-US" dirty="0"/>
              <a:t>Functions return keywords, arguments, parameters, default parameters</a:t>
            </a:r>
          </a:p>
          <a:p>
            <a:r>
              <a:rPr lang="en-US" dirty="0" err="1"/>
              <a:t>Define_function</a:t>
            </a:r>
            <a:endParaRPr lang="en-US" dirty="0"/>
          </a:p>
          <a:p>
            <a:r>
              <a:rPr lang="en-US" dirty="0"/>
              <a:t>Arrow Function Practice</a:t>
            </a:r>
          </a:p>
          <a:p>
            <a:r>
              <a:rPr lang="en-US" dirty="0"/>
              <a:t>What is Rest Parameters in Functions</a:t>
            </a:r>
          </a:p>
          <a:p>
            <a:r>
              <a:rPr lang="en-US" dirty="0"/>
              <a:t>Hosting and Temporal Dead Zone</a:t>
            </a:r>
          </a:p>
          <a:p>
            <a:r>
              <a:rPr lang="en-US" dirty="0"/>
              <a:t>Define functions inside functions</a:t>
            </a:r>
          </a:p>
          <a:p>
            <a:r>
              <a:rPr lang="en-US" dirty="0"/>
              <a:t>Lexical Scope</a:t>
            </a:r>
          </a:p>
          <a:p>
            <a:r>
              <a:rPr lang="en-US" dirty="0"/>
              <a:t>block scope vs function scope</a:t>
            </a:r>
          </a:p>
          <a:p>
            <a:r>
              <a:rPr lang="en-US" dirty="0"/>
              <a:t>Params </a:t>
            </a:r>
            <a:r>
              <a:rPr lang="en-US"/>
              <a:t>Destruturing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46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315</Words>
  <Application>Microsoft Macintosh PowerPoint</Application>
  <PresentationFormat>Widescreen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What is JavaScript?</vt:lpstr>
      <vt:lpstr>Why learn JavaScript ?</vt:lpstr>
      <vt:lpstr>PowerPoint Presentation</vt:lpstr>
      <vt:lpstr>PowerPoint Presentation</vt:lpstr>
      <vt:lpstr>Advance 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11</cp:revision>
  <dcterms:created xsi:type="dcterms:W3CDTF">2025-09-01T11:51:28Z</dcterms:created>
  <dcterms:modified xsi:type="dcterms:W3CDTF">2025-09-15T11:32:21Z</dcterms:modified>
</cp:coreProperties>
</file>