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9" r:id="rId3"/>
    <p:sldId id="27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9216"/>
    <p:restoredTop sz="94613"/>
  </p:normalViewPr>
  <p:slideViewPr>
    <p:cSldViewPr snapToGrid="0">
      <p:cViewPr varScale="1">
        <p:scale>
          <a:sx n="93" d="100"/>
          <a:sy n="93" d="100"/>
        </p:scale>
        <p:origin x="216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CCCA-0FDB-D277-E384-7297B6D87B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821E-18B4-DC2F-B954-21D25B137D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73449-F024-9644-547C-D184A7A4E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208AA-7D83-1D01-372D-2FDD59B7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E989E-7C43-5FAB-069B-37CF383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1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4E847-992F-EED8-1B39-FE13BEAD9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CC92D7-B542-3BA7-01A3-768D21D0FB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B27D0C-830C-53D6-66ED-D0A108D13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B0346-57DD-320A-82E2-658A3C4F34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F0FC3-8A3D-6222-C7F6-302FDB4A7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3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C160E-CA3D-DD8C-3065-71796929BF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CDB2A6-9B71-B599-DB28-BAFC18A46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E9F84-32B1-4F0A-362C-F22B2D519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316A9F-A6B5-07EC-8B0D-F49722473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665DBE-4FF2-9B8D-EE9C-5A27A8F3F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1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42A4-32A5-DC56-63DF-68593149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E59D9-75C3-C3FA-7B00-99E14BC14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7EBBB-A008-D996-5B36-535B52BC3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1FEAF-5C03-BC76-B420-E5E150123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62071-ECF3-8624-A18D-7B8F17D5D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99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9E63-652D-5492-9C69-3E837F73F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018F2B-4052-8FE4-FFEA-907BB8942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7A125-0762-5E22-512B-048787755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742FE-994A-7F7D-E13D-34ECA6A6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0AAD4-57A5-512E-4312-BB1773C20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32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A6FA7-9295-DCC7-9C09-C6916C61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658A6B-FF3F-AD0B-C7DF-47C0F39AA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7E6C19-CA6C-12F5-4036-E8773A23A9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96EB9-C6FD-3AE3-968D-153231BEE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94D30-A496-C92C-5974-3378C850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46523-EC93-044B-E65A-33B5B4888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034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722B5-3E81-5B50-2B71-2584D2142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BD083-0DDC-B7EB-BE45-87B5E45FC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CD957-54B2-7FA9-A163-04DDAFDEFB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FB6DF5-AB7F-4EE6-70C6-8CDF01506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457AD0-4D8F-10B3-CA32-A5AA05531B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34C865E-E12F-1255-638B-70A5510A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A7C5C-C4FC-4E9A-BAB5-336AFF9D1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3095C1-3D69-8121-CD14-9E02ADE92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6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1FE9F-BC40-8B2F-407F-BBC871821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76B06-567A-94F5-89EC-533CFB7BA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74243-4980-C5D7-41F2-3AE79292B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06EE4-6DC2-29C4-BF2A-568E363F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84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6D6489-D076-44CB-AF3F-F84861FD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C16D5-820A-6C04-8103-25C42CA60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D276C-2612-F340-9878-9BE6AEDB9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B7C64-7940-3139-A25E-E6BD5E7A3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F4C6F-857B-394A-CF8D-224D6600F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B85B7-4A39-0819-1818-4C6BDAB5C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148E7-BCC4-2CE7-28B9-2E45ADC7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9F462-FD97-D049-671E-F9C50C23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694B-1122-3B00-7B35-3B333B8C7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27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7E2D8-C3F4-5842-27D5-63D82AB58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8D688F-8E61-3506-2016-3156C0A1D2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0B039-D9E0-CA55-3667-39EFB46E50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8D216-2B11-34BB-5448-B0B039A84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6EEA8-4B94-31D4-7470-669B19A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1C360-368A-B00E-BE7A-FA0DF95AC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77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F13C14-D0F4-E3B6-21E8-CA315A5AE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371E0-DB6B-8031-63E5-18D76FC87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2DA92-133E-9857-1065-1AC0ADA5C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4A9DE-5D16-5148-A31A-5AFF5E45A3E1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17630-CCF0-A3E0-36E6-3B46E3F35C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242EB-1DCC-EBFF-AB47-7B138B0E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2B1E2-AC62-A547-9CF3-10D12B7A28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025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3544D-3FC7-64B3-835D-6CA41611A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F26EB-98E6-D89F-0C79-09B9B1551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62500" lnSpcReduction="20000"/>
          </a:bodyPr>
          <a:lstStyle/>
          <a:p>
            <a:r>
              <a:rPr lang="en-US" dirty="0"/>
              <a:t>Inline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Internal </a:t>
            </a:r>
            <a:r>
              <a:rPr lang="en-US"/>
              <a:t>css</a:t>
            </a:r>
            <a:endParaRPr lang="en-US" dirty="0"/>
          </a:p>
          <a:p>
            <a:r>
              <a:rPr lang="en-US" dirty="0"/>
              <a:t>External </a:t>
            </a:r>
            <a:r>
              <a:rPr lang="en-US" dirty="0" err="1"/>
              <a:t>css</a:t>
            </a:r>
            <a:endParaRPr lang="en-US" dirty="0"/>
          </a:p>
          <a:p>
            <a:r>
              <a:rPr lang="en-US" dirty="0"/>
              <a:t>Classes and ids</a:t>
            </a:r>
          </a:p>
          <a:p>
            <a:r>
              <a:rPr lang="en-US" dirty="0"/>
              <a:t>Div and span</a:t>
            </a:r>
          </a:p>
          <a:p>
            <a:r>
              <a:rPr lang="en-US" dirty="0"/>
              <a:t>Box modal</a:t>
            </a:r>
          </a:p>
          <a:p>
            <a:r>
              <a:rPr lang="en-US" dirty="0"/>
              <a:t>Box model : Border</a:t>
            </a:r>
          </a:p>
          <a:p>
            <a:r>
              <a:rPr lang="en-US" dirty="0"/>
              <a:t>Box Modal: Outline</a:t>
            </a:r>
          </a:p>
          <a:p>
            <a:r>
              <a:rPr lang="en-US" dirty="0"/>
              <a:t>Box Modal: Margin</a:t>
            </a:r>
          </a:p>
          <a:p>
            <a:r>
              <a:rPr lang="en-US" dirty="0"/>
              <a:t>Background</a:t>
            </a:r>
          </a:p>
          <a:p>
            <a:r>
              <a:rPr lang="en-US" dirty="0"/>
              <a:t>Floating</a:t>
            </a:r>
          </a:p>
          <a:p>
            <a:r>
              <a:rPr lang="en-US" dirty="0"/>
              <a:t>Positioning</a:t>
            </a:r>
          </a:p>
          <a:p>
            <a:r>
              <a:rPr lang="en-US" dirty="0"/>
              <a:t>Display</a:t>
            </a:r>
          </a:p>
          <a:p>
            <a:r>
              <a:rPr lang="en-US" dirty="0"/>
              <a:t>Text decoration</a:t>
            </a:r>
          </a:p>
          <a:p>
            <a:r>
              <a:rPr lang="en-US" dirty="0"/>
              <a:t>Text align</a:t>
            </a:r>
          </a:p>
          <a:p>
            <a:r>
              <a:rPr lang="en-US" dirty="0"/>
              <a:t>Text font</a:t>
            </a:r>
          </a:p>
          <a:p>
            <a:r>
              <a:rPr lang="en-US" dirty="0"/>
              <a:t>Text effects</a:t>
            </a:r>
          </a:p>
          <a:p>
            <a:r>
              <a:rPr lang="en-US" dirty="0"/>
              <a:t>Image </a:t>
            </a:r>
            <a:r>
              <a:rPr lang="en-US" dirty="0" err="1"/>
              <a:t>sprities</a:t>
            </a:r>
            <a:endParaRPr lang="en-US" dirty="0"/>
          </a:p>
          <a:p>
            <a:r>
              <a:rPr lang="en-US" dirty="0"/>
              <a:t>Image opacity</a:t>
            </a:r>
          </a:p>
          <a:p>
            <a:r>
              <a:rPr lang="en-US" dirty="0"/>
              <a:t>Styling lists</a:t>
            </a:r>
          </a:p>
          <a:p>
            <a:r>
              <a:rPr lang="en-US" dirty="0"/>
              <a:t>2d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3d </a:t>
            </a:r>
            <a:r>
              <a:rPr lang="en-US" dirty="0" err="1"/>
              <a:t>tranforms</a:t>
            </a:r>
            <a:endParaRPr lang="en-US" dirty="0"/>
          </a:p>
          <a:p>
            <a:r>
              <a:rPr lang="en-US" dirty="0"/>
              <a:t>Transitions</a:t>
            </a:r>
          </a:p>
          <a:p>
            <a:r>
              <a:rPr lang="en-US" dirty="0"/>
              <a:t>Animations</a:t>
            </a:r>
          </a:p>
          <a:p>
            <a:r>
              <a:rPr lang="en-US" dirty="0" err="1"/>
              <a:t>Css</a:t>
            </a:r>
            <a:r>
              <a:rPr lang="en-US" dirty="0"/>
              <a:t> quiz</a:t>
            </a:r>
          </a:p>
        </p:txBody>
      </p:sp>
    </p:spTree>
    <p:extLst>
      <p:ext uri="{BB962C8B-B14F-4D97-AF65-F5344CB8AC3E}">
        <p14:creationId xmlns:p14="http://schemas.microsoft.com/office/powerpoint/2010/main" val="2138845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8035D-9D97-DE4D-C463-C9C9B8B53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73021-A3B5-1912-9D2A-BE46856F1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</a:t>
            </a:r>
          </a:p>
          <a:p>
            <a:r>
              <a:rPr lang="en-US" dirty="0"/>
              <a:t>Internal</a:t>
            </a:r>
          </a:p>
          <a:p>
            <a:r>
              <a:rPr lang="en-US" dirty="0"/>
              <a:t>External</a:t>
            </a:r>
          </a:p>
          <a:p>
            <a:r>
              <a:rPr lang="en-US" dirty="0"/>
              <a:t>Classes and id</a:t>
            </a:r>
          </a:p>
          <a:p>
            <a:r>
              <a:rPr lang="en-US" dirty="0"/>
              <a:t>Div and span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097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CD398-5DEB-0D52-2853-69D16C55F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9491"/>
            <a:ext cx="10515600" cy="5747472"/>
          </a:xfrm>
        </p:spPr>
        <p:txBody>
          <a:bodyPr/>
          <a:lstStyle/>
          <a:p>
            <a:r>
              <a:rPr lang="en-US" dirty="0"/>
              <a:t>Box modal</a:t>
            </a:r>
          </a:p>
          <a:p>
            <a:r>
              <a:rPr lang="en-US"/>
              <a:t>Display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1922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65</Words>
  <Application>Microsoft Macintosh PowerPoint</Application>
  <PresentationFormat>Widescreen</PresentationFormat>
  <Paragraphs>33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CSS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8</cp:revision>
  <dcterms:created xsi:type="dcterms:W3CDTF">2025-07-02T10:33:21Z</dcterms:created>
  <dcterms:modified xsi:type="dcterms:W3CDTF">2025-07-14T11:53:36Z</dcterms:modified>
</cp:coreProperties>
</file>