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/>
    <p:restoredTop sz="94539"/>
  </p:normalViewPr>
  <p:slideViewPr>
    <p:cSldViewPr snapToGrid="0">
      <p:cViewPr varScale="1">
        <p:scale>
          <a:sx n="146" d="100"/>
          <a:sy n="146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 err="1"/>
              <a:t>Find,reverse,</a:t>
            </a:r>
            <a:r>
              <a:rPr lang="en-US" err="1"/>
              <a:t>fill</a:t>
            </a:r>
            <a:r>
              <a:rPr lang="en-US"/>
              <a:t>,splice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344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14</cp:revision>
  <dcterms:created xsi:type="dcterms:W3CDTF">2025-09-01T11:51:28Z</dcterms:created>
  <dcterms:modified xsi:type="dcterms:W3CDTF">2025-09-21T04:24:03Z</dcterms:modified>
</cp:coreProperties>
</file>