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725"/>
  </p:normalViewPr>
  <p:slideViewPr>
    <p:cSldViewPr snapToGrid="0">
      <p:cViewPr varScale="1">
        <p:scale>
          <a:sx n="145" d="100"/>
          <a:sy n="14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FD4D2-2C5B-D94E-A12D-D096E2F8CCA1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0AD86D-F365-914B-B945-69482495A157}">
      <dgm:prSet phldrT="[Text]"/>
      <dgm:spPr/>
      <dgm:t>
        <a:bodyPr/>
        <a:lstStyle/>
        <a:p>
          <a:r>
            <a:rPr lang="en-GB" dirty="0"/>
            <a:t>Document</a:t>
          </a:r>
        </a:p>
      </dgm:t>
    </dgm:pt>
    <dgm:pt modelId="{1CA821DE-67F2-DF44-8ADC-C8244390B59D}" type="parTrans" cxnId="{94F4AC0B-740E-CD4A-8B99-4A54E7EFD9CE}">
      <dgm:prSet/>
      <dgm:spPr/>
      <dgm:t>
        <a:bodyPr/>
        <a:lstStyle/>
        <a:p>
          <a:endParaRPr lang="en-GB"/>
        </a:p>
      </dgm:t>
    </dgm:pt>
    <dgm:pt modelId="{66A282CC-3B5E-6844-AD68-E3964EC9C3A1}" type="sibTrans" cxnId="{94F4AC0B-740E-CD4A-8B99-4A54E7EFD9CE}">
      <dgm:prSet/>
      <dgm:spPr/>
      <dgm:t>
        <a:bodyPr/>
        <a:lstStyle/>
        <a:p>
          <a:endParaRPr lang="en-GB"/>
        </a:p>
      </dgm:t>
    </dgm:pt>
    <dgm:pt modelId="{F5D20272-BBE5-6548-9130-35EFE85B962B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93849B78-A167-F84F-B162-6510BD363C27}" type="parTrans" cxnId="{37EFB504-B113-0F47-9357-846CDF50971E}">
      <dgm:prSet/>
      <dgm:spPr/>
      <dgm:t>
        <a:bodyPr/>
        <a:lstStyle/>
        <a:p>
          <a:endParaRPr lang="en-GB"/>
        </a:p>
      </dgm:t>
    </dgm:pt>
    <dgm:pt modelId="{C1034D97-5CF2-1E48-8189-EC9790462BE9}" type="sibTrans" cxnId="{37EFB504-B113-0F47-9357-846CDF50971E}">
      <dgm:prSet/>
      <dgm:spPr/>
      <dgm:t>
        <a:bodyPr/>
        <a:lstStyle/>
        <a:p>
          <a:endParaRPr lang="en-GB"/>
        </a:p>
      </dgm:t>
    </dgm:pt>
    <dgm:pt modelId="{9D31E035-9F59-394E-8392-E611A689AFC9}">
      <dgm:prSet phldrT="[Text]"/>
      <dgm:spPr/>
      <dgm:t>
        <a:bodyPr/>
        <a:lstStyle/>
        <a:p>
          <a:r>
            <a:rPr lang="en-GB" dirty="0"/>
            <a:t>head</a:t>
          </a:r>
        </a:p>
      </dgm:t>
    </dgm:pt>
    <dgm:pt modelId="{DB432DF2-E8E7-3D4B-B22D-59ED04BE1FC3}" type="parTrans" cxnId="{36E2FE59-5821-164E-9A50-AB7D12DDD135}">
      <dgm:prSet/>
      <dgm:spPr/>
      <dgm:t>
        <a:bodyPr/>
        <a:lstStyle/>
        <a:p>
          <a:endParaRPr lang="en-GB"/>
        </a:p>
      </dgm:t>
    </dgm:pt>
    <dgm:pt modelId="{DCC55981-DCB9-EC40-92B2-C4A5076C41CF}" type="sibTrans" cxnId="{36E2FE59-5821-164E-9A50-AB7D12DDD135}">
      <dgm:prSet/>
      <dgm:spPr/>
      <dgm:t>
        <a:bodyPr/>
        <a:lstStyle/>
        <a:p>
          <a:endParaRPr lang="en-GB"/>
        </a:p>
      </dgm:t>
    </dgm:pt>
    <dgm:pt modelId="{8E11E3B7-5740-7B41-82ED-0027411BC69D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64B21E88-EA6F-C146-9E5A-F4A32D7E87B8}" type="parTrans" cxnId="{63127E75-8374-5846-8D6E-939F14D44D08}">
      <dgm:prSet/>
      <dgm:spPr/>
      <dgm:t>
        <a:bodyPr/>
        <a:lstStyle/>
        <a:p>
          <a:endParaRPr lang="en-GB"/>
        </a:p>
      </dgm:t>
    </dgm:pt>
    <dgm:pt modelId="{B87329A2-AB9D-CA46-A5FB-048AD670079D}" type="sibTrans" cxnId="{63127E75-8374-5846-8D6E-939F14D44D08}">
      <dgm:prSet/>
      <dgm:spPr/>
      <dgm:t>
        <a:bodyPr/>
        <a:lstStyle/>
        <a:p>
          <a:endParaRPr lang="en-GB"/>
        </a:p>
      </dgm:t>
    </dgm:pt>
    <dgm:pt modelId="{893BB59A-F566-D142-AC81-B8457BEA423A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4CE85883-3B75-F648-81D7-A9B08ADF3E30}" type="parTrans" cxnId="{5B340529-D1D2-4340-A29D-3EABD8EE9382}">
      <dgm:prSet/>
      <dgm:spPr/>
      <dgm:t>
        <a:bodyPr/>
        <a:lstStyle/>
        <a:p>
          <a:endParaRPr lang="en-GB"/>
        </a:p>
      </dgm:t>
    </dgm:pt>
    <dgm:pt modelId="{03CB55A5-491F-9C47-834A-C0EBFC6BC6B9}" type="sibTrans" cxnId="{5B340529-D1D2-4340-A29D-3EABD8EE9382}">
      <dgm:prSet/>
      <dgm:spPr/>
      <dgm:t>
        <a:bodyPr/>
        <a:lstStyle/>
        <a:p>
          <a:endParaRPr lang="en-GB"/>
        </a:p>
      </dgm:t>
    </dgm:pt>
    <dgm:pt modelId="{FC3160C4-878B-804B-99D4-3CE9B235342F}">
      <dgm:prSet phldrT="[Text]"/>
      <dgm:spPr/>
      <dgm:t>
        <a:bodyPr/>
        <a:lstStyle/>
        <a:p>
          <a:r>
            <a:rPr lang="en-GB" dirty="0"/>
            <a:t>body</a:t>
          </a:r>
        </a:p>
      </dgm:t>
    </dgm:pt>
    <dgm:pt modelId="{08A0DA26-7260-8F48-BA83-D68C949BA9CC}" type="parTrans" cxnId="{ED825DD8-BFC4-3447-90D2-ED3F121EF8FE}">
      <dgm:prSet/>
      <dgm:spPr/>
      <dgm:t>
        <a:bodyPr/>
        <a:lstStyle/>
        <a:p>
          <a:endParaRPr lang="en-GB"/>
        </a:p>
      </dgm:t>
    </dgm:pt>
    <dgm:pt modelId="{A88221B0-7D35-794C-876A-047309E41890}" type="sibTrans" cxnId="{ED825DD8-BFC4-3447-90D2-ED3F121EF8FE}">
      <dgm:prSet/>
      <dgm:spPr/>
      <dgm:t>
        <a:bodyPr/>
        <a:lstStyle/>
        <a:p>
          <a:endParaRPr lang="en-GB"/>
        </a:p>
      </dgm:t>
    </dgm:pt>
    <dgm:pt modelId="{B4C90377-24E2-644D-BE6E-891AAA19BA0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639AEADB-8709-4A44-A2C4-26F4B6B8CE33}" type="parTrans" cxnId="{B8D9B8A9-A839-234E-8E31-B50D913216BD}">
      <dgm:prSet/>
      <dgm:spPr/>
      <dgm:t>
        <a:bodyPr/>
        <a:lstStyle/>
        <a:p>
          <a:endParaRPr lang="en-GB"/>
        </a:p>
      </dgm:t>
    </dgm:pt>
    <dgm:pt modelId="{D1A28F93-D035-4244-A45F-8919504D0F87}" type="sibTrans" cxnId="{B8D9B8A9-A839-234E-8E31-B50D913216BD}">
      <dgm:prSet/>
      <dgm:spPr/>
      <dgm:t>
        <a:bodyPr/>
        <a:lstStyle/>
        <a:p>
          <a:endParaRPr lang="en-GB"/>
        </a:p>
      </dgm:t>
    </dgm:pt>
    <dgm:pt modelId="{A9D6A8B4-D4A1-9543-87F8-B95904794ED9}">
      <dgm:prSet/>
      <dgm:spPr/>
      <dgm:t>
        <a:bodyPr/>
        <a:lstStyle/>
        <a:p>
          <a:r>
            <a:rPr lang="en-GB" dirty="0"/>
            <a:t>title</a:t>
          </a:r>
        </a:p>
      </dgm:t>
    </dgm:pt>
    <dgm:pt modelId="{CA3D038C-DCDD-A244-A5A7-91CBF6466D09}" type="parTrans" cxnId="{0F1E67C2-1C24-1144-84ED-2E092C5BFF54}">
      <dgm:prSet/>
      <dgm:spPr/>
      <dgm:t>
        <a:bodyPr/>
        <a:lstStyle/>
        <a:p>
          <a:endParaRPr lang="en-GB"/>
        </a:p>
      </dgm:t>
    </dgm:pt>
    <dgm:pt modelId="{9703195C-354A-2849-86DA-4F2C9715A0E2}" type="sibTrans" cxnId="{0F1E67C2-1C24-1144-84ED-2E092C5BFF54}">
      <dgm:prSet/>
      <dgm:spPr/>
      <dgm:t>
        <a:bodyPr/>
        <a:lstStyle/>
        <a:p>
          <a:endParaRPr lang="en-GB"/>
        </a:p>
      </dgm:t>
    </dgm:pt>
    <dgm:pt modelId="{5695A892-2148-2C40-8179-67FF623A3480}">
      <dgm:prSet/>
      <dgm:spPr/>
      <dgm:t>
        <a:bodyPr/>
        <a:lstStyle/>
        <a:p>
          <a:r>
            <a:rPr lang="en-GB" dirty="0"/>
            <a:t>Footer</a:t>
          </a:r>
        </a:p>
      </dgm:t>
    </dgm:pt>
    <dgm:pt modelId="{8ADA4E67-D979-3D40-A4CB-1B6084A955FF}" type="parTrans" cxnId="{DC222C29-6801-BB47-927F-9D62F906A3CB}">
      <dgm:prSet/>
      <dgm:spPr/>
      <dgm:t>
        <a:bodyPr/>
        <a:lstStyle/>
        <a:p>
          <a:endParaRPr lang="en-GB"/>
        </a:p>
      </dgm:t>
    </dgm:pt>
    <dgm:pt modelId="{BA527E28-453E-EF43-A720-756043167119}" type="sibTrans" cxnId="{DC222C29-6801-BB47-927F-9D62F906A3CB}">
      <dgm:prSet/>
      <dgm:spPr/>
      <dgm:t>
        <a:bodyPr/>
        <a:lstStyle/>
        <a:p>
          <a:endParaRPr lang="en-GB"/>
        </a:p>
      </dgm:t>
    </dgm:pt>
    <dgm:pt modelId="{69E35AD3-D458-664C-B092-3E3AFF413D0F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83B607DC-F8E7-DC46-B327-BC9A8D174B54}" type="parTrans" cxnId="{ED4A9E51-914A-7D43-982A-EFBB9200B9B4}">
      <dgm:prSet/>
      <dgm:spPr/>
      <dgm:t>
        <a:bodyPr/>
        <a:lstStyle/>
        <a:p>
          <a:endParaRPr lang="en-GB"/>
        </a:p>
      </dgm:t>
    </dgm:pt>
    <dgm:pt modelId="{0E514907-FF13-984E-ABA5-CE102023FBAB}" type="sibTrans" cxnId="{ED4A9E51-914A-7D43-982A-EFBB9200B9B4}">
      <dgm:prSet/>
      <dgm:spPr/>
      <dgm:t>
        <a:bodyPr/>
        <a:lstStyle/>
        <a:p>
          <a:endParaRPr lang="en-GB"/>
        </a:p>
      </dgm:t>
    </dgm:pt>
    <dgm:pt modelId="{BC01169D-D2FF-5C48-919D-11656AB20488}">
      <dgm:prSet/>
      <dgm:spPr/>
      <dgm:t>
        <a:bodyPr/>
        <a:lstStyle/>
        <a:p>
          <a:r>
            <a:rPr lang="en-GB" dirty="0"/>
            <a:t>h1</a:t>
          </a:r>
        </a:p>
      </dgm:t>
    </dgm:pt>
    <dgm:pt modelId="{A590FF08-7882-654E-835D-04E47BB59796}" type="parTrans" cxnId="{B00933EE-96B1-394F-BD09-C87B72D07BC7}">
      <dgm:prSet/>
      <dgm:spPr/>
      <dgm:t>
        <a:bodyPr/>
        <a:lstStyle/>
        <a:p>
          <a:endParaRPr lang="en-GB"/>
        </a:p>
      </dgm:t>
    </dgm:pt>
    <dgm:pt modelId="{8A54D07A-A2D9-F44A-A517-22D0E40CDA47}" type="sibTrans" cxnId="{B00933EE-96B1-394F-BD09-C87B72D07BC7}">
      <dgm:prSet/>
      <dgm:spPr/>
      <dgm:t>
        <a:bodyPr/>
        <a:lstStyle/>
        <a:p>
          <a:endParaRPr lang="en-GB"/>
        </a:p>
      </dgm:t>
    </dgm:pt>
    <dgm:pt modelId="{B9ACEC2B-BC93-FC4D-8BE2-E08716E453FA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2CB0B465-8F8B-DE44-B2F6-E680BDCE0B4B}" type="parTrans" cxnId="{027955DE-32EC-A143-9FF8-715CB73A2F3E}">
      <dgm:prSet/>
      <dgm:spPr/>
      <dgm:t>
        <a:bodyPr/>
        <a:lstStyle/>
        <a:p>
          <a:endParaRPr lang="en-GB"/>
        </a:p>
      </dgm:t>
    </dgm:pt>
    <dgm:pt modelId="{42526628-9DB1-0A40-896C-17E3344921A1}" type="sibTrans" cxnId="{027955DE-32EC-A143-9FF8-715CB73A2F3E}">
      <dgm:prSet/>
      <dgm:spPr/>
      <dgm:t>
        <a:bodyPr/>
        <a:lstStyle/>
        <a:p>
          <a:endParaRPr lang="en-GB"/>
        </a:p>
      </dgm:t>
    </dgm:pt>
    <dgm:pt modelId="{70EA5809-8B03-1946-B234-C621CBAE9A16}">
      <dgm:prSet/>
      <dgm:spPr/>
      <dgm:t>
        <a:bodyPr/>
        <a:lstStyle/>
        <a:p>
          <a:r>
            <a:rPr lang="en-GB" dirty="0"/>
            <a:t>div</a:t>
          </a:r>
        </a:p>
      </dgm:t>
    </dgm:pt>
    <dgm:pt modelId="{8F817740-ECD0-D942-AEE7-A42E387CA0BB}" type="parTrans" cxnId="{F1EDBE4A-A6EF-1344-B05E-CC069B1ACA2C}">
      <dgm:prSet/>
      <dgm:spPr/>
      <dgm:t>
        <a:bodyPr/>
        <a:lstStyle/>
        <a:p>
          <a:endParaRPr lang="en-GB"/>
        </a:p>
      </dgm:t>
    </dgm:pt>
    <dgm:pt modelId="{6FF11AAE-8270-2C4A-B99F-880254EBAAE0}" type="sibTrans" cxnId="{F1EDBE4A-A6EF-1344-B05E-CC069B1ACA2C}">
      <dgm:prSet/>
      <dgm:spPr/>
      <dgm:t>
        <a:bodyPr/>
        <a:lstStyle/>
        <a:p>
          <a:endParaRPr lang="en-GB"/>
        </a:p>
      </dgm:t>
    </dgm:pt>
    <dgm:pt modelId="{0626067D-042E-9F4D-A8C7-5727F0E3115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135DDBA8-6FD2-0848-9398-637F0A4B134C}" type="parTrans" cxnId="{E9D4E59A-F575-4C47-B8FA-062BC50C562B}">
      <dgm:prSet/>
      <dgm:spPr/>
      <dgm:t>
        <a:bodyPr/>
        <a:lstStyle/>
        <a:p>
          <a:endParaRPr lang="en-GB"/>
        </a:p>
      </dgm:t>
    </dgm:pt>
    <dgm:pt modelId="{0326A6D0-C1B9-9E4F-BB72-6C3897F99A4E}" type="sibTrans" cxnId="{E9D4E59A-F575-4C47-B8FA-062BC50C562B}">
      <dgm:prSet/>
      <dgm:spPr/>
      <dgm:t>
        <a:bodyPr/>
        <a:lstStyle/>
        <a:p>
          <a:endParaRPr lang="en-GB"/>
        </a:p>
      </dgm:t>
    </dgm:pt>
    <dgm:pt modelId="{1C5940D9-EA1F-AC43-A4E1-D9C5D3F3FCD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87DABFF1-D9C6-D146-A486-702CD7783570}" type="parTrans" cxnId="{EA323795-B19E-244B-ACB5-50811A34B60A}">
      <dgm:prSet/>
      <dgm:spPr/>
      <dgm:t>
        <a:bodyPr/>
        <a:lstStyle/>
        <a:p>
          <a:endParaRPr lang="en-GB"/>
        </a:p>
      </dgm:t>
    </dgm:pt>
    <dgm:pt modelId="{C0F98C4E-3375-2545-A03D-A1FA52060868}" type="sibTrans" cxnId="{EA323795-B19E-244B-ACB5-50811A34B60A}">
      <dgm:prSet/>
      <dgm:spPr/>
      <dgm:t>
        <a:bodyPr/>
        <a:lstStyle/>
        <a:p>
          <a:endParaRPr lang="en-GB"/>
        </a:p>
      </dgm:t>
    </dgm:pt>
    <dgm:pt modelId="{4C1115EA-5A24-C444-AF86-154E2DE780CC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5DA4FA5D-CCD5-0344-92BC-8E633A512F48}" type="parTrans" cxnId="{81A664DD-763B-0046-A91E-D967DF5E57CB}">
      <dgm:prSet/>
      <dgm:spPr/>
      <dgm:t>
        <a:bodyPr/>
        <a:lstStyle/>
        <a:p>
          <a:endParaRPr lang="en-GB"/>
        </a:p>
      </dgm:t>
    </dgm:pt>
    <dgm:pt modelId="{082C2F52-BE40-5A48-A373-1E8E8579B2C8}" type="sibTrans" cxnId="{81A664DD-763B-0046-A91E-D967DF5E57CB}">
      <dgm:prSet/>
      <dgm:spPr/>
      <dgm:t>
        <a:bodyPr/>
        <a:lstStyle/>
        <a:p>
          <a:endParaRPr lang="en-GB"/>
        </a:p>
      </dgm:t>
    </dgm:pt>
    <dgm:pt modelId="{FEE845C9-A928-504D-8D88-EC6E41923AF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D6CD0CBE-EFD5-0943-A5E8-6DEB1B587BB9}" type="parTrans" cxnId="{F18D8502-84AD-1F42-BBCF-65A85732AEF6}">
      <dgm:prSet/>
      <dgm:spPr/>
      <dgm:t>
        <a:bodyPr/>
        <a:lstStyle/>
        <a:p>
          <a:endParaRPr lang="en-GB"/>
        </a:p>
      </dgm:t>
    </dgm:pt>
    <dgm:pt modelId="{1899E392-6831-994C-AC91-003FF8EF0A13}" type="sibTrans" cxnId="{F18D8502-84AD-1F42-BBCF-65A85732AEF6}">
      <dgm:prSet/>
      <dgm:spPr/>
      <dgm:t>
        <a:bodyPr/>
        <a:lstStyle/>
        <a:p>
          <a:endParaRPr lang="en-GB"/>
        </a:p>
      </dgm:t>
    </dgm:pt>
    <dgm:pt modelId="{BE18966D-C28C-394B-866B-89E2F670A303}" type="pres">
      <dgm:prSet presAssocID="{6FFFD4D2-2C5B-D94E-A12D-D096E2F8C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AB044F-56EF-C946-8CAB-1773FE1821FA}" type="pres">
      <dgm:prSet presAssocID="{330AD86D-F365-914B-B945-69482495A157}" presName="hierRoot1" presStyleCnt="0"/>
      <dgm:spPr/>
    </dgm:pt>
    <dgm:pt modelId="{A33F9E22-FFBD-C347-969B-935B6ACD2864}" type="pres">
      <dgm:prSet presAssocID="{330AD86D-F365-914B-B945-69482495A157}" presName="composite" presStyleCnt="0"/>
      <dgm:spPr/>
    </dgm:pt>
    <dgm:pt modelId="{3FDD47A6-4F6E-8D40-A2B5-E1F43A676AF8}" type="pres">
      <dgm:prSet presAssocID="{330AD86D-F365-914B-B945-69482495A157}" presName="image" presStyleLbl="node0" presStyleIdx="0" presStyleCnt="1" custLinFactNeighborX="-5766" custLinFactNeighborY="4805"/>
      <dgm:spPr/>
    </dgm:pt>
    <dgm:pt modelId="{CCEEE2D6-966A-8248-A58C-4B3105F06552}" type="pres">
      <dgm:prSet presAssocID="{330AD86D-F365-914B-B945-69482495A157}" presName="text" presStyleLbl="revTx" presStyleIdx="0" presStyleCnt="17">
        <dgm:presLayoutVars>
          <dgm:chPref val="3"/>
        </dgm:presLayoutVars>
      </dgm:prSet>
      <dgm:spPr/>
    </dgm:pt>
    <dgm:pt modelId="{2D4668FF-8180-6846-8624-3C869AA8E23D}" type="pres">
      <dgm:prSet presAssocID="{330AD86D-F365-914B-B945-69482495A157}" presName="hierChild2" presStyleCnt="0"/>
      <dgm:spPr/>
    </dgm:pt>
    <dgm:pt modelId="{5577D37C-3C17-D14C-A5D9-B2AF935C144D}" type="pres">
      <dgm:prSet presAssocID="{93849B78-A167-F84F-B162-6510BD363C27}" presName="Name10" presStyleLbl="parChTrans1D2" presStyleIdx="0" presStyleCnt="2"/>
      <dgm:spPr/>
    </dgm:pt>
    <dgm:pt modelId="{97A71D8C-ED13-6747-83AC-EF480F018CA4}" type="pres">
      <dgm:prSet presAssocID="{F5D20272-BBE5-6548-9130-35EFE85B962B}" presName="hierRoot2" presStyleCnt="0"/>
      <dgm:spPr/>
    </dgm:pt>
    <dgm:pt modelId="{4C0FB983-B82B-BB46-A44C-2E537A2582C7}" type="pres">
      <dgm:prSet presAssocID="{F5D20272-BBE5-6548-9130-35EFE85B962B}" presName="composite2" presStyleCnt="0"/>
      <dgm:spPr/>
    </dgm:pt>
    <dgm:pt modelId="{38569D98-6699-FB47-8E44-C108D9A03940}" type="pres">
      <dgm:prSet presAssocID="{F5D20272-BBE5-6548-9130-35EFE85B962B}" presName="image2" presStyleLbl="node2" presStyleIdx="0" presStyleCnt="2"/>
      <dgm:spPr/>
    </dgm:pt>
    <dgm:pt modelId="{B47D7DAC-3B3E-1B4A-AE21-0F2FA543604A}" type="pres">
      <dgm:prSet presAssocID="{F5D20272-BBE5-6548-9130-35EFE85B962B}" presName="text2" presStyleLbl="revTx" presStyleIdx="1" presStyleCnt="17">
        <dgm:presLayoutVars>
          <dgm:chPref val="3"/>
        </dgm:presLayoutVars>
      </dgm:prSet>
      <dgm:spPr/>
    </dgm:pt>
    <dgm:pt modelId="{52A31D05-9266-B94C-A278-185DEECEDF98}" type="pres">
      <dgm:prSet presAssocID="{F5D20272-BBE5-6548-9130-35EFE85B962B}" presName="hierChild3" presStyleCnt="0"/>
      <dgm:spPr/>
    </dgm:pt>
    <dgm:pt modelId="{2672E379-E707-824E-A8BC-07ED40E92177}" type="pres">
      <dgm:prSet presAssocID="{DB432DF2-E8E7-3D4B-B22D-59ED04BE1FC3}" presName="Name17" presStyleLbl="parChTrans1D3" presStyleIdx="0" presStyleCnt="4"/>
      <dgm:spPr/>
    </dgm:pt>
    <dgm:pt modelId="{71ABE5A0-846C-0347-B012-903DB444CADA}" type="pres">
      <dgm:prSet presAssocID="{9D31E035-9F59-394E-8392-E611A689AFC9}" presName="hierRoot3" presStyleCnt="0"/>
      <dgm:spPr/>
    </dgm:pt>
    <dgm:pt modelId="{DDE06CE1-B30F-E04B-9EA4-68976851AB20}" type="pres">
      <dgm:prSet presAssocID="{9D31E035-9F59-394E-8392-E611A689AFC9}" presName="composite3" presStyleCnt="0"/>
      <dgm:spPr/>
    </dgm:pt>
    <dgm:pt modelId="{B1EF7F6E-A0BE-5B4D-B37E-E7F122EFC646}" type="pres">
      <dgm:prSet presAssocID="{9D31E035-9F59-394E-8392-E611A689AFC9}" presName="image3" presStyleLbl="node3" presStyleIdx="0" presStyleCnt="4"/>
      <dgm:spPr/>
    </dgm:pt>
    <dgm:pt modelId="{09D50664-D94F-E142-B637-E3AABF1900CD}" type="pres">
      <dgm:prSet presAssocID="{9D31E035-9F59-394E-8392-E611A689AFC9}" presName="text3" presStyleLbl="revTx" presStyleIdx="2" presStyleCnt="17">
        <dgm:presLayoutVars>
          <dgm:chPref val="3"/>
        </dgm:presLayoutVars>
      </dgm:prSet>
      <dgm:spPr/>
    </dgm:pt>
    <dgm:pt modelId="{87F0A6E1-264B-0543-B7F8-0C991B19859A}" type="pres">
      <dgm:prSet presAssocID="{9D31E035-9F59-394E-8392-E611A689AFC9}" presName="hierChild4" presStyleCnt="0"/>
      <dgm:spPr/>
    </dgm:pt>
    <dgm:pt modelId="{3C472F20-9C48-4141-BDF3-0C5998C5CB39}" type="pres">
      <dgm:prSet presAssocID="{639AEADB-8709-4A44-A2C4-26F4B6B8CE33}" presName="Name23" presStyleLbl="parChTrans1D4" presStyleIdx="0" presStyleCnt="10"/>
      <dgm:spPr/>
    </dgm:pt>
    <dgm:pt modelId="{35A9014C-8372-AF4C-A16D-CA4DEB69F89D}" type="pres">
      <dgm:prSet presAssocID="{B4C90377-24E2-644D-BE6E-891AAA19BA0E}" presName="hierRoot4" presStyleCnt="0"/>
      <dgm:spPr/>
    </dgm:pt>
    <dgm:pt modelId="{F2DC8FB5-BA6E-564D-BDD7-B89E5A34C489}" type="pres">
      <dgm:prSet presAssocID="{B4C90377-24E2-644D-BE6E-891AAA19BA0E}" presName="composite4" presStyleCnt="0"/>
      <dgm:spPr/>
    </dgm:pt>
    <dgm:pt modelId="{F2642FB8-52C2-4240-8CD3-38ADD431A3EF}" type="pres">
      <dgm:prSet presAssocID="{B4C90377-24E2-644D-BE6E-891AAA19BA0E}" presName="image4" presStyleLbl="node4" presStyleIdx="0" presStyleCnt="10"/>
      <dgm:spPr/>
    </dgm:pt>
    <dgm:pt modelId="{06041617-B361-F14C-93D3-AE32C9B58C96}" type="pres">
      <dgm:prSet presAssocID="{B4C90377-24E2-644D-BE6E-891AAA19BA0E}" presName="text4" presStyleLbl="revTx" presStyleIdx="3" presStyleCnt="17">
        <dgm:presLayoutVars>
          <dgm:chPref val="3"/>
        </dgm:presLayoutVars>
      </dgm:prSet>
      <dgm:spPr/>
    </dgm:pt>
    <dgm:pt modelId="{A63459C1-5559-5D40-A1BE-A7A095A0CA40}" type="pres">
      <dgm:prSet presAssocID="{B4C90377-24E2-644D-BE6E-891AAA19BA0E}" presName="hierChild5" presStyleCnt="0"/>
      <dgm:spPr/>
    </dgm:pt>
    <dgm:pt modelId="{661F5ABC-E7AE-B04D-85E8-365731290AD6}" type="pres">
      <dgm:prSet presAssocID="{CA3D038C-DCDD-A244-A5A7-91CBF6466D09}" presName="Name23" presStyleLbl="parChTrans1D4" presStyleIdx="1" presStyleCnt="10"/>
      <dgm:spPr/>
    </dgm:pt>
    <dgm:pt modelId="{043985F7-C9DD-0F4A-8B82-7AB4B6742BF7}" type="pres">
      <dgm:prSet presAssocID="{A9D6A8B4-D4A1-9543-87F8-B95904794ED9}" presName="hierRoot4" presStyleCnt="0"/>
      <dgm:spPr/>
    </dgm:pt>
    <dgm:pt modelId="{3356D70B-8E12-EF4F-895B-0401557A2AE2}" type="pres">
      <dgm:prSet presAssocID="{A9D6A8B4-D4A1-9543-87F8-B95904794ED9}" presName="composite4" presStyleCnt="0"/>
      <dgm:spPr/>
    </dgm:pt>
    <dgm:pt modelId="{5B989FF1-A94A-C34C-A667-463A83D37572}" type="pres">
      <dgm:prSet presAssocID="{A9D6A8B4-D4A1-9543-87F8-B95904794ED9}" presName="image4" presStyleLbl="node4" presStyleIdx="1" presStyleCnt="10"/>
      <dgm:spPr/>
    </dgm:pt>
    <dgm:pt modelId="{D796FF64-D43A-BF46-8E52-DDE6395C823E}" type="pres">
      <dgm:prSet presAssocID="{A9D6A8B4-D4A1-9543-87F8-B95904794ED9}" presName="text4" presStyleLbl="revTx" presStyleIdx="4" presStyleCnt="17">
        <dgm:presLayoutVars>
          <dgm:chPref val="3"/>
        </dgm:presLayoutVars>
      </dgm:prSet>
      <dgm:spPr/>
    </dgm:pt>
    <dgm:pt modelId="{A2E03145-9A10-F040-AFD7-36E3BADBC0DF}" type="pres">
      <dgm:prSet presAssocID="{A9D6A8B4-D4A1-9543-87F8-B95904794ED9}" presName="hierChild5" presStyleCnt="0"/>
      <dgm:spPr/>
    </dgm:pt>
    <dgm:pt modelId="{53F2B5E7-82F5-8C45-A361-CF80389F1529}" type="pres">
      <dgm:prSet presAssocID="{64B21E88-EA6F-C146-9E5A-F4A32D7E87B8}" presName="Name17" presStyleLbl="parChTrans1D3" presStyleIdx="1" presStyleCnt="4"/>
      <dgm:spPr/>
    </dgm:pt>
    <dgm:pt modelId="{E53A49E6-88E0-1C40-89BE-2C1FCE32C922}" type="pres">
      <dgm:prSet presAssocID="{8E11E3B7-5740-7B41-82ED-0027411BC69D}" presName="hierRoot3" presStyleCnt="0"/>
      <dgm:spPr/>
    </dgm:pt>
    <dgm:pt modelId="{493A55BD-1799-6140-B1D4-3977BB407F66}" type="pres">
      <dgm:prSet presAssocID="{8E11E3B7-5740-7B41-82ED-0027411BC69D}" presName="composite3" presStyleCnt="0"/>
      <dgm:spPr/>
    </dgm:pt>
    <dgm:pt modelId="{D990D70D-07C6-2A49-BD65-6C17F3000574}" type="pres">
      <dgm:prSet presAssocID="{8E11E3B7-5740-7B41-82ED-0027411BC69D}" presName="image3" presStyleLbl="node3" presStyleIdx="1" presStyleCnt="4"/>
      <dgm:spPr/>
    </dgm:pt>
    <dgm:pt modelId="{18516E44-B3BA-8B48-AF42-1E731AC7093B}" type="pres">
      <dgm:prSet presAssocID="{8E11E3B7-5740-7B41-82ED-0027411BC69D}" presName="text3" presStyleLbl="revTx" presStyleIdx="5" presStyleCnt="17">
        <dgm:presLayoutVars>
          <dgm:chPref val="3"/>
        </dgm:presLayoutVars>
      </dgm:prSet>
      <dgm:spPr/>
    </dgm:pt>
    <dgm:pt modelId="{A82DAF50-AE7C-4146-83F7-C4E7B1F2D1B1}" type="pres">
      <dgm:prSet presAssocID="{8E11E3B7-5740-7B41-82ED-0027411BC69D}" presName="hierChild4" presStyleCnt="0"/>
      <dgm:spPr/>
    </dgm:pt>
    <dgm:pt modelId="{BB0A3D94-040C-C347-942D-C82ABD34BD04}" type="pres">
      <dgm:prSet presAssocID="{08A0DA26-7260-8F48-BA83-D68C949BA9CC}" presName="Name17" presStyleLbl="parChTrans1D3" presStyleIdx="2" presStyleCnt="4"/>
      <dgm:spPr/>
    </dgm:pt>
    <dgm:pt modelId="{205F3858-0DCB-6343-BE5A-7EAB9BBFD8E8}" type="pres">
      <dgm:prSet presAssocID="{FC3160C4-878B-804B-99D4-3CE9B235342F}" presName="hierRoot3" presStyleCnt="0"/>
      <dgm:spPr/>
    </dgm:pt>
    <dgm:pt modelId="{2E70E06B-D1BC-0948-BCC5-7943AA10C3BD}" type="pres">
      <dgm:prSet presAssocID="{FC3160C4-878B-804B-99D4-3CE9B235342F}" presName="composite3" presStyleCnt="0"/>
      <dgm:spPr/>
    </dgm:pt>
    <dgm:pt modelId="{EF71A65A-D56D-2B44-9B90-69CE3747089F}" type="pres">
      <dgm:prSet presAssocID="{FC3160C4-878B-804B-99D4-3CE9B235342F}" presName="image3" presStyleLbl="node3" presStyleIdx="2" presStyleCnt="4"/>
      <dgm:spPr/>
    </dgm:pt>
    <dgm:pt modelId="{E6348E2B-FA57-AB4F-9645-B723A64C15B5}" type="pres">
      <dgm:prSet presAssocID="{FC3160C4-878B-804B-99D4-3CE9B235342F}" presName="text3" presStyleLbl="revTx" presStyleIdx="6" presStyleCnt="17">
        <dgm:presLayoutVars>
          <dgm:chPref val="3"/>
        </dgm:presLayoutVars>
      </dgm:prSet>
      <dgm:spPr/>
    </dgm:pt>
    <dgm:pt modelId="{F1CD75E9-FD46-DE45-9372-A2242E389B2A}" type="pres">
      <dgm:prSet presAssocID="{FC3160C4-878B-804B-99D4-3CE9B235342F}" presName="hierChild4" presStyleCnt="0"/>
      <dgm:spPr/>
    </dgm:pt>
    <dgm:pt modelId="{C96C014B-94C5-2C4F-AC0E-F80C097CAA54}" type="pres">
      <dgm:prSet presAssocID="{83B607DC-F8E7-DC46-B327-BC9A8D174B54}" presName="Name23" presStyleLbl="parChTrans1D4" presStyleIdx="2" presStyleCnt="10"/>
      <dgm:spPr/>
    </dgm:pt>
    <dgm:pt modelId="{78AB78EF-2C7F-BF4B-BEDA-400CF7A28147}" type="pres">
      <dgm:prSet presAssocID="{69E35AD3-D458-664C-B092-3E3AFF413D0F}" presName="hierRoot4" presStyleCnt="0"/>
      <dgm:spPr/>
    </dgm:pt>
    <dgm:pt modelId="{A210314B-3C4A-164E-9487-EEDDD172FB2B}" type="pres">
      <dgm:prSet presAssocID="{69E35AD3-D458-664C-B092-3E3AFF413D0F}" presName="composite4" presStyleCnt="0"/>
      <dgm:spPr/>
    </dgm:pt>
    <dgm:pt modelId="{C2147B8F-703E-DC49-B5CA-9462BF191072}" type="pres">
      <dgm:prSet presAssocID="{69E35AD3-D458-664C-B092-3E3AFF413D0F}" presName="image4" presStyleLbl="node4" presStyleIdx="2" presStyleCnt="10"/>
      <dgm:spPr/>
    </dgm:pt>
    <dgm:pt modelId="{91BA2647-6BE6-A14E-9FE6-F39F719F3C7A}" type="pres">
      <dgm:prSet presAssocID="{69E35AD3-D458-664C-B092-3E3AFF413D0F}" presName="text4" presStyleLbl="revTx" presStyleIdx="7" presStyleCnt="17">
        <dgm:presLayoutVars>
          <dgm:chPref val="3"/>
        </dgm:presLayoutVars>
      </dgm:prSet>
      <dgm:spPr/>
    </dgm:pt>
    <dgm:pt modelId="{68F7F9DF-4427-A84D-A839-F15A729EE1D3}" type="pres">
      <dgm:prSet presAssocID="{69E35AD3-D458-664C-B092-3E3AFF413D0F}" presName="hierChild5" presStyleCnt="0"/>
      <dgm:spPr/>
    </dgm:pt>
    <dgm:pt modelId="{EEA0126F-4763-2440-879C-DECE855EA139}" type="pres">
      <dgm:prSet presAssocID="{A590FF08-7882-654E-835D-04E47BB59796}" presName="Name23" presStyleLbl="parChTrans1D4" presStyleIdx="3" presStyleCnt="10"/>
      <dgm:spPr/>
    </dgm:pt>
    <dgm:pt modelId="{3351D2BE-B7BB-864C-9DD4-B2635D97A7DD}" type="pres">
      <dgm:prSet presAssocID="{BC01169D-D2FF-5C48-919D-11656AB20488}" presName="hierRoot4" presStyleCnt="0"/>
      <dgm:spPr/>
    </dgm:pt>
    <dgm:pt modelId="{91564DD0-54BD-2341-9903-79C095D8077E}" type="pres">
      <dgm:prSet presAssocID="{BC01169D-D2FF-5C48-919D-11656AB20488}" presName="composite4" presStyleCnt="0"/>
      <dgm:spPr/>
    </dgm:pt>
    <dgm:pt modelId="{50C220B5-16CB-B244-AEA1-66AB4AB198EB}" type="pres">
      <dgm:prSet presAssocID="{BC01169D-D2FF-5C48-919D-11656AB20488}" presName="image4" presStyleLbl="node4" presStyleIdx="3" presStyleCnt="10"/>
      <dgm:spPr/>
    </dgm:pt>
    <dgm:pt modelId="{90C896DC-5E07-9C4E-87D4-2168471344F8}" type="pres">
      <dgm:prSet presAssocID="{BC01169D-D2FF-5C48-919D-11656AB20488}" presName="text4" presStyleLbl="revTx" presStyleIdx="8" presStyleCnt="17">
        <dgm:presLayoutVars>
          <dgm:chPref val="3"/>
        </dgm:presLayoutVars>
      </dgm:prSet>
      <dgm:spPr/>
    </dgm:pt>
    <dgm:pt modelId="{5D4F25A7-60BC-4345-9DB2-CCD61C03DD8A}" type="pres">
      <dgm:prSet presAssocID="{BC01169D-D2FF-5C48-919D-11656AB20488}" presName="hierChild5" presStyleCnt="0"/>
      <dgm:spPr/>
    </dgm:pt>
    <dgm:pt modelId="{6564B77C-9076-374A-9AD2-28B344C35FF7}" type="pres">
      <dgm:prSet presAssocID="{2CB0B465-8F8B-DE44-B2F6-E680BDCE0B4B}" presName="Name23" presStyleLbl="parChTrans1D4" presStyleIdx="4" presStyleCnt="10"/>
      <dgm:spPr/>
    </dgm:pt>
    <dgm:pt modelId="{20750C5F-F11A-594D-B981-45DDBDD1B226}" type="pres">
      <dgm:prSet presAssocID="{B9ACEC2B-BC93-FC4D-8BE2-E08716E453FA}" presName="hierRoot4" presStyleCnt="0"/>
      <dgm:spPr/>
    </dgm:pt>
    <dgm:pt modelId="{98E9C1E6-B7BB-B04E-BA7F-4FF417AF5228}" type="pres">
      <dgm:prSet presAssocID="{B9ACEC2B-BC93-FC4D-8BE2-E08716E453FA}" presName="composite4" presStyleCnt="0"/>
      <dgm:spPr/>
    </dgm:pt>
    <dgm:pt modelId="{86D7BF9D-5631-9346-9672-C476C8F74BBB}" type="pres">
      <dgm:prSet presAssocID="{B9ACEC2B-BC93-FC4D-8BE2-E08716E453FA}" presName="image4" presStyleLbl="node4" presStyleIdx="4" presStyleCnt="10"/>
      <dgm:spPr/>
    </dgm:pt>
    <dgm:pt modelId="{4B51AE17-9397-014A-B3D3-B242EF2764F8}" type="pres">
      <dgm:prSet presAssocID="{B9ACEC2B-BC93-FC4D-8BE2-E08716E453FA}" presName="text4" presStyleLbl="revTx" presStyleIdx="9" presStyleCnt="17">
        <dgm:presLayoutVars>
          <dgm:chPref val="3"/>
        </dgm:presLayoutVars>
      </dgm:prSet>
      <dgm:spPr/>
    </dgm:pt>
    <dgm:pt modelId="{875C4B36-2BFF-D04E-A59A-D5664EC28B90}" type="pres">
      <dgm:prSet presAssocID="{B9ACEC2B-BC93-FC4D-8BE2-E08716E453FA}" presName="hierChild5" presStyleCnt="0"/>
      <dgm:spPr/>
    </dgm:pt>
    <dgm:pt modelId="{13F09088-ACA7-F94D-8042-CD39CE5BBF70}" type="pres">
      <dgm:prSet presAssocID="{8F817740-ECD0-D942-AEE7-A42E387CA0BB}" presName="Name23" presStyleLbl="parChTrans1D4" presStyleIdx="5" presStyleCnt="10"/>
      <dgm:spPr/>
    </dgm:pt>
    <dgm:pt modelId="{BEC40788-AA06-5146-8A8D-E0D30075CCDA}" type="pres">
      <dgm:prSet presAssocID="{70EA5809-8B03-1946-B234-C621CBAE9A16}" presName="hierRoot4" presStyleCnt="0"/>
      <dgm:spPr/>
    </dgm:pt>
    <dgm:pt modelId="{BBD5974D-C236-2342-A0B5-2B062E42E214}" type="pres">
      <dgm:prSet presAssocID="{70EA5809-8B03-1946-B234-C621CBAE9A16}" presName="composite4" presStyleCnt="0"/>
      <dgm:spPr/>
    </dgm:pt>
    <dgm:pt modelId="{1E6B32F7-E6A2-234F-A4FF-D5ED9BD21433}" type="pres">
      <dgm:prSet presAssocID="{70EA5809-8B03-1946-B234-C621CBAE9A16}" presName="image4" presStyleLbl="node4" presStyleIdx="5" presStyleCnt="10"/>
      <dgm:spPr/>
    </dgm:pt>
    <dgm:pt modelId="{5D82A78A-0735-C745-A29A-BACDFFE821FA}" type="pres">
      <dgm:prSet presAssocID="{70EA5809-8B03-1946-B234-C621CBAE9A16}" presName="text4" presStyleLbl="revTx" presStyleIdx="10" presStyleCnt="17">
        <dgm:presLayoutVars>
          <dgm:chPref val="3"/>
        </dgm:presLayoutVars>
      </dgm:prSet>
      <dgm:spPr/>
    </dgm:pt>
    <dgm:pt modelId="{255E5599-0EB8-584B-AE11-3B1BC397A5F0}" type="pres">
      <dgm:prSet presAssocID="{70EA5809-8B03-1946-B234-C621CBAE9A16}" presName="hierChild5" presStyleCnt="0"/>
      <dgm:spPr/>
    </dgm:pt>
    <dgm:pt modelId="{6FD9D7F6-FEFD-FE46-91BE-1492C210DB33}" type="pres">
      <dgm:prSet presAssocID="{135DDBA8-6FD2-0848-9398-637F0A4B134C}" presName="Name23" presStyleLbl="parChTrans1D4" presStyleIdx="6" presStyleCnt="10"/>
      <dgm:spPr/>
    </dgm:pt>
    <dgm:pt modelId="{AF8ACF04-93C5-7C4D-8D66-E1F1092C38C6}" type="pres">
      <dgm:prSet presAssocID="{0626067D-042E-9F4D-A8C7-5727F0E3115E}" presName="hierRoot4" presStyleCnt="0"/>
      <dgm:spPr/>
    </dgm:pt>
    <dgm:pt modelId="{CBFFDC69-7FA6-6647-94BE-2A89399BF887}" type="pres">
      <dgm:prSet presAssocID="{0626067D-042E-9F4D-A8C7-5727F0E3115E}" presName="composite4" presStyleCnt="0"/>
      <dgm:spPr/>
    </dgm:pt>
    <dgm:pt modelId="{65DFD4E5-9EA8-AB45-A273-6EB73A2AFC4C}" type="pres">
      <dgm:prSet presAssocID="{0626067D-042E-9F4D-A8C7-5727F0E3115E}" presName="image4" presStyleLbl="node4" presStyleIdx="6" presStyleCnt="10"/>
      <dgm:spPr/>
    </dgm:pt>
    <dgm:pt modelId="{1C607A19-4E2A-EC40-B5A9-549981984B80}" type="pres">
      <dgm:prSet presAssocID="{0626067D-042E-9F4D-A8C7-5727F0E3115E}" presName="text4" presStyleLbl="revTx" presStyleIdx="11" presStyleCnt="17">
        <dgm:presLayoutVars>
          <dgm:chPref val="3"/>
        </dgm:presLayoutVars>
      </dgm:prSet>
      <dgm:spPr/>
    </dgm:pt>
    <dgm:pt modelId="{6FAF24DF-DAF1-A64E-9817-0184C5E11F21}" type="pres">
      <dgm:prSet presAssocID="{0626067D-042E-9F4D-A8C7-5727F0E3115E}" presName="hierChild5" presStyleCnt="0"/>
      <dgm:spPr/>
    </dgm:pt>
    <dgm:pt modelId="{EC68B2D8-38A6-424C-85F4-B8C2B91F689A}" type="pres">
      <dgm:prSet presAssocID="{87DABFF1-D9C6-D146-A486-702CD7783570}" presName="Name23" presStyleLbl="parChTrans1D4" presStyleIdx="7" presStyleCnt="10"/>
      <dgm:spPr/>
    </dgm:pt>
    <dgm:pt modelId="{D63A6390-C93C-6044-89A0-AAE25768FC04}" type="pres">
      <dgm:prSet presAssocID="{1C5940D9-EA1F-AC43-A4E1-D9C5D3F3FCD2}" presName="hierRoot4" presStyleCnt="0"/>
      <dgm:spPr/>
    </dgm:pt>
    <dgm:pt modelId="{C423235F-E2DF-E947-A6F3-98AAC327E72B}" type="pres">
      <dgm:prSet presAssocID="{1C5940D9-EA1F-AC43-A4E1-D9C5D3F3FCD2}" presName="composite4" presStyleCnt="0"/>
      <dgm:spPr/>
    </dgm:pt>
    <dgm:pt modelId="{C7F7DA06-A649-8447-AE8A-373D30513AFA}" type="pres">
      <dgm:prSet presAssocID="{1C5940D9-EA1F-AC43-A4E1-D9C5D3F3FCD2}" presName="image4" presStyleLbl="node4" presStyleIdx="7" presStyleCnt="10"/>
      <dgm:spPr/>
    </dgm:pt>
    <dgm:pt modelId="{5018A736-66FD-7E46-8CB2-83DD8EFC0AF7}" type="pres">
      <dgm:prSet presAssocID="{1C5940D9-EA1F-AC43-A4E1-D9C5D3F3FCD2}" presName="text4" presStyleLbl="revTx" presStyleIdx="12" presStyleCnt="17">
        <dgm:presLayoutVars>
          <dgm:chPref val="3"/>
        </dgm:presLayoutVars>
      </dgm:prSet>
      <dgm:spPr/>
    </dgm:pt>
    <dgm:pt modelId="{EB281B90-9DAB-554E-A04B-3D352647A104}" type="pres">
      <dgm:prSet presAssocID="{1C5940D9-EA1F-AC43-A4E1-D9C5D3F3FCD2}" presName="hierChild5" presStyleCnt="0"/>
      <dgm:spPr/>
    </dgm:pt>
    <dgm:pt modelId="{F2F71C92-66AD-8C45-A97B-60342E17B83D}" type="pres">
      <dgm:prSet presAssocID="{8ADA4E67-D979-3D40-A4CB-1B6084A955FF}" presName="Name17" presStyleLbl="parChTrans1D3" presStyleIdx="3" presStyleCnt="4"/>
      <dgm:spPr/>
    </dgm:pt>
    <dgm:pt modelId="{1F83FD03-87FE-8547-8411-09AD28FD5DAA}" type="pres">
      <dgm:prSet presAssocID="{5695A892-2148-2C40-8179-67FF623A3480}" presName="hierRoot3" presStyleCnt="0"/>
      <dgm:spPr/>
    </dgm:pt>
    <dgm:pt modelId="{BAD87956-3AD0-F240-8FE5-4C761B430CB7}" type="pres">
      <dgm:prSet presAssocID="{5695A892-2148-2C40-8179-67FF623A3480}" presName="composite3" presStyleCnt="0"/>
      <dgm:spPr/>
    </dgm:pt>
    <dgm:pt modelId="{EFCB14A1-06F5-4C40-B850-A67FC3737BA9}" type="pres">
      <dgm:prSet presAssocID="{5695A892-2148-2C40-8179-67FF623A3480}" presName="image3" presStyleLbl="node3" presStyleIdx="3" presStyleCnt="4"/>
      <dgm:spPr/>
    </dgm:pt>
    <dgm:pt modelId="{B3ABF76B-303D-334E-93C9-275EE1888D59}" type="pres">
      <dgm:prSet presAssocID="{5695A892-2148-2C40-8179-67FF623A3480}" presName="text3" presStyleLbl="revTx" presStyleIdx="13" presStyleCnt="17">
        <dgm:presLayoutVars>
          <dgm:chPref val="3"/>
        </dgm:presLayoutVars>
      </dgm:prSet>
      <dgm:spPr/>
    </dgm:pt>
    <dgm:pt modelId="{70E64CC4-2783-804A-83DD-A0845E4AD4C9}" type="pres">
      <dgm:prSet presAssocID="{5695A892-2148-2C40-8179-67FF623A3480}" presName="hierChild4" presStyleCnt="0"/>
      <dgm:spPr/>
    </dgm:pt>
    <dgm:pt modelId="{59CC09D2-6C3F-5D4B-A809-520D6BA1BB3D}" type="pres">
      <dgm:prSet presAssocID="{5DA4FA5D-CCD5-0344-92BC-8E633A512F48}" presName="Name23" presStyleLbl="parChTrans1D4" presStyleIdx="8" presStyleCnt="10"/>
      <dgm:spPr/>
    </dgm:pt>
    <dgm:pt modelId="{37303C75-8E84-D748-83C4-59F26EEC0DDA}" type="pres">
      <dgm:prSet presAssocID="{4C1115EA-5A24-C444-AF86-154E2DE780CC}" presName="hierRoot4" presStyleCnt="0"/>
      <dgm:spPr/>
    </dgm:pt>
    <dgm:pt modelId="{198BFA90-C3BB-6947-8749-07CE2321B38E}" type="pres">
      <dgm:prSet presAssocID="{4C1115EA-5A24-C444-AF86-154E2DE780CC}" presName="composite4" presStyleCnt="0"/>
      <dgm:spPr/>
    </dgm:pt>
    <dgm:pt modelId="{2C5BB00D-D5D0-E840-9466-3A5B2048DA67}" type="pres">
      <dgm:prSet presAssocID="{4C1115EA-5A24-C444-AF86-154E2DE780CC}" presName="image4" presStyleLbl="node4" presStyleIdx="8" presStyleCnt="10"/>
      <dgm:spPr/>
    </dgm:pt>
    <dgm:pt modelId="{5A465939-F2DE-744F-804F-CD8FB8FCC336}" type="pres">
      <dgm:prSet presAssocID="{4C1115EA-5A24-C444-AF86-154E2DE780CC}" presName="text4" presStyleLbl="revTx" presStyleIdx="14" presStyleCnt="17">
        <dgm:presLayoutVars>
          <dgm:chPref val="3"/>
        </dgm:presLayoutVars>
      </dgm:prSet>
      <dgm:spPr/>
    </dgm:pt>
    <dgm:pt modelId="{884CF8C5-F92C-9F44-A60E-25852BD0EB05}" type="pres">
      <dgm:prSet presAssocID="{4C1115EA-5A24-C444-AF86-154E2DE780CC}" presName="hierChild5" presStyleCnt="0"/>
      <dgm:spPr/>
    </dgm:pt>
    <dgm:pt modelId="{75BE2B14-9685-8749-8BE4-5917DD288C04}" type="pres">
      <dgm:prSet presAssocID="{D6CD0CBE-EFD5-0943-A5E8-6DEB1B587BB9}" presName="Name23" presStyleLbl="parChTrans1D4" presStyleIdx="9" presStyleCnt="10"/>
      <dgm:spPr/>
    </dgm:pt>
    <dgm:pt modelId="{C4C61132-28A5-034F-896F-2588366E73F5}" type="pres">
      <dgm:prSet presAssocID="{FEE845C9-A928-504D-8D88-EC6E41923AF2}" presName="hierRoot4" presStyleCnt="0"/>
      <dgm:spPr/>
    </dgm:pt>
    <dgm:pt modelId="{92864AFD-7F36-CC44-8CFA-78A256B4CB83}" type="pres">
      <dgm:prSet presAssocID="{FEE845C9-A928-504D-8D88-EC6E41923AF2}" presName="composite4" presStyleCnt="0"/>
      <dgm:spPr/>
    </dgm:pt>
    <dgm:pt modelId="{B4CBF811-4E90-CD44-96F8-7EC379E71DCF}" type="pres">
      <dgm:prSet presAssocID="{FEE845C9-A928-504D-8D88-EC6E41923AF2}" presName="image4" presStyleLbl="node4" presStyleIdx="9" presStyleCnt="10"/>
      <dgm:spPr/>
    </dgm:pt>
    <dgm:pt modelId="{208A6DC1-3B84-334E-B25D-064120A1407E}" type="pres">
      <dgm:prSet presAssocID="{FEE845C9-A928-504D-8D88-EC6E41923AF2}" presName="text4" presStyleLbl="revTx" presStyleIdx="15" presStyleCnt="17">
        <dgm:presLayoutVars>
          <dgm:chPref val="3"/>
        </dgm:presLayoutVars>
      </dgm:prSet>
      <dgm:spPr/>
    </dgm:pt>
    <dgm:pt modelId="{ED7B9DA1-38FD-D946-B9A7-3E83B873C056}" type="pres">
      <dgm:prSet presAssocID="{FEE845C9-A928-504D-8D88-EC6E41923AF2}" presName="hierChild5" presStyleCnt="0"/>
      <dgm:spPr/>
    </dgm:pt>
    <dgm:pt modelId="{61D013EB-C78E-1E45-9542-DAE8F93EFEB1}" type="pres">
      <dgm:prSet presAssocID="{4CE85883-3B75-F648-81D7-A9B08ADF3E30}" presName="Name10" presStyleLbl="parChTrans1D2" presStyleIdx="1" presStyleCnt="2"/>
      <dgm:spPr/>
    </dgm:pt>
    <dgm:pt modelId="{8794E2EE-4E85-CD4B-BEE0-4464AA98A7E5}" type="pres">
      <dgm:prSet presAssocID="{893BB59A-F566-D142-AC81-B8457BEA423A}" presName="hierRoot2" presStyleCnt="0"/>
      <dgm:spPr/>
    </dgm:pt>
    <dgm:pt modelId="{B430E5E1-8044-6645-938D-8DE58C8EDE81}" type="pres">
      <dgm:prSet presAssocID="{893BB59A-F566-D142-AC81-B8457BEA423A}" presName="composite2" presStyleCnt="0"/>
      <dgm:spPr/>
    </dgm:pt>
    <dgm:pt modelId="{58A0929B-46AB-C240-AB18-9EC9E06F4717}" type="pres">
      <dgm:prSet presAssocID="{893BB59A-F566-D142-AC81-B8457BEA423A}" presName="image2" presStyleLbl="node2" presStyleIdx="1" presStyleCnt="2"/>
      <dgm:spPr/>
    </dgm:pt>
    <dgm:pt modelId="{D7DA0F82-436B-3145-91D7-B9F3FA4B275A}" type="pres">
      <dgm:prSet presAssocID="{893BB59A-F566-D142-AC81-B8457BEA423A}" presName="text2" presStyleLbl="revTx" presStyleIdx="16" presStyleCnt="17">
        <dgm:presLayoutVars>
          <dgm:chPref val="3"/>
        </dgm:presLayoutVars>
      </dgm:prSet>
      <dgm:spPr/>
    </dgm:pt>
    <dgm:pt modelId="{9A1ABC25-9551-2E42-A86E-39AB27F76B91}" type="pres">
      <dgm:prSet presAssocID="{893BB59A-F566-D142-AC81-B8457BEA423A}" presName="hierChild3" presStyleCnt="0"/>
      <dgm:spPr/>
    </dgm:pt>
  </dgm:ptLst>
  <dgm:cxnLst>
    <dgm:cxn modelId="{F18D8502-84AD-1F42-BBCF-65A85732AEF6}" srcId="{5695A892-2148-2C40-8179-67FF623A3480}" destId="{FEE845C9-A928-504D-8D88-EC6E41923AF2}" srcOrd="1" destOrd="0" parTransId="{D6CD0CBE-EFD5-0943-A5E8-6DEB1B587BB9}" sibTransId="{1899E392-6831-994C-AC91-003FF8EF0A13}"/>
    <dgm:cxn modelId="{37EFB504-B113-0F47-9357-846CDF50971E}" srcId="{330AD86D-F365-914B-B945-69482495A157}" destId="{F5D20272-BBE5-6548-9130-35EFE85B962B}" srcOrd="0" destOrd="0" parTransId="{93849B78-A167-F84F-B162-6510BD363C27}" sibTransId="{C1034D97-5CF2-1E48-8189-EC9790462BE9}"/>
    <dgm:cxn modelId="{4C8C3205-180E-204B-B4A3-8E1283652D77}" type="presOf" srcId="{FC3160C4-878B-804B-99D4-3CE9B235342F}" destId="{E6348E2B-FA57-AB4F-9645-B723A64C15B5}" srcOrd="0" destOrd="0" presId="urn:microsoft.com/office/officeart/2009/layout/CirclePictureHierarchy"/>
    <dgm:cxn modelId="{607D830B-F6BF-5146-B1F0-4B367D23FC6A}" type="presOf" srcId="{DB432DF2-E8E7-3D4B-B22D-59ED04BE1FC3}" destId="{2672E379-E707-824E-A8BC-07ED40E92177}" srcOrd="0" destOrd="0" presId="urn:microsoft.com/office/officeart/2009/layout/CirclePictureHierarchy"/>
    <dgm:cxn modelId="{94F4AC0B-740E-CD4A-8B99-4A54E7EFD9CE}" srcId="{6FFFD4D2-2C5B-D94E-A12D-D096E2F8CCA1}" destId="{330AD86D-F365-914B-B945-69482495A157}" srcOrd="0" destOrd="0" parTransId="{1CA821DE-67F2-DF44-8ADC-C8244390B59D}" sibTransId="{66A282CC-3B5E-6844-AD68-E3964EC9C3A1}"/>
    <dgm:cxn modelId="{8C4AA70D-98AB-E643-B5CC-232A06CCDE04}" type="presOf" srcId="{B9ACEC2B-BC93-FC4D-8BE2-E08716E453FA}" destId="{4B51AE17-9397-014A-B3D3-B242EF2764F8}" srcOrd="0" destOrd="0" presId="urn:microsoft.com/office/officeart/2009/layout/CirclePictureHierarchy"/>
    <dgm:cxn modelId="{90FD7E11-404A-5343-8CC0-21B506A81510}" type="presOf" srcId="{1C5940D9-EA1F-AC43-A4E1-D9C5D3F3FCD2}" destId="{5018A736-66FD-7E46-8CB2-83DD8EFC0AF7}" srcOrd="0" destOrd="0" presId="urn:microsoft.com/office/officeart/2009/layout/CirclePictureHierarchy"/>
    <dgm:cxn modelId="{887AA715-9099-0F46-B571-D96B14EC1E40}" type="presOf" srcId="{5DA4FA5D-CCD5-0344-92BC-8E633A512F48}" destId="{59CC09D2-6C3F-5D4B-A809-520D6BA1BB3D}" srcOrd="0" destOrd="0" presId="urn:microsoft.com/office/officeart/2009/layout/CirclePictureHierarchy"/>
    <dgm:cxn modelId="{26F16A22-AFED-564D-AB52-5AAE227192CE}" type="presOf" srcId="{BC01169D-D2FF-5C48-919D-11656AB20488}" destId="{90C896DC-5E07-9C4E-87D4-2168471344F8}" srcOrd="0" destOrd="0" presId="urn:microsoft.com/office/officeart/2009/layout/CirclePictureHierarchy"/>
    <dgm:cxn modelId="{404CBC23-3AB9-C642-85AA-0EB6A07EA276}" type="presOf" srcId="{08A0DA26-7260-8F48-BA83-D68C949BA9CC}" destId="{BB0A3D94-040C-C347-942D-C82ABD34BD04}" srcOrd="0" destOrd="0" presId="urn:microsoft.com/office/officeart/2009/layout/CirclePictureHierarchy"/>
    <dgm:cxn modelId="{2E064A24-D1F7-034C-8AA8-65B639AD265D}" type="presOf" srcId="{83B607DC-F8E7-DC46-B327-BC9A8D174B54}" destId="{C96C014B-94C5-2C4F-AC0E-F80C097CAA54}" srcOrd="0" destOrd="0" presId="urn:microsoft.com/office/officeart/2009/layout/CirclePictureHierarchy"/>
    <dgm:cxn modelId="{5B340529-D1D2-4340-A29D-3EABD8EE9382}" srcId="{330AD86D-F365-914B-B945-69482495A157}" destId="{893BB59A-F566-D142-AC81-B8457BEA423A}" srcOrd="1" destOrd="0" parTransId="{4CE85883-3B75-F648-81D7-A9B08ADF3E30}" sibTransId="{03CB55A5-491F-9C47-834A-C0EBFC6BC6B9}"/>
    <dgm:cxn modelId="{DC222C29-6801-BB47-927F-9D62F906A3CB}" srcId="{F5D20272-BBE5-6548-9130-35EFE85B962B}" destId="{5695A892-2148-2C40-8179-67FF623A3480}" srcOrd="3" destOrd="0" parTransId="{8ADA4E67-D979-3D40-A4CB-1B6084A955FF}" sibTransId="{BA527E28-453E-EF43-A720-756043167119}"/>
    <dgm:cxn modelId="{18858732-DF2A-9C47-9D0B-A0D1CFA11B48}" type="presOf" srcId="{A9D6A8B4-D4A1-9543-87F8-B95904794ED9}" destId="{D796FF64-D43A-BF46-8E52-DDE6395C823E}" srcOrd="0" destOrd="0" presId="urn:microsoft.com/office/officeart/2009/layout/CirclePictureHierarchy"/>
    <dgm:cxn modelId="{8E021738-A788-EA40-933F-E7EDCE8B70C1}" type="presOf" srcId="{2CB0B465-8F8B-DE44-B2F6-E680BDCE0B4B}" destId="{6564B77C-9076-374A-9AD2-28B344C35FF7}" srcOrd="0" destOrd="0" presId="urn:microsoft.com/office/officeart/2009/layout/CirclePictureHierarchy"/>
    <dgm:cxn modelId="{39144C38-1044-C246-8D3E-3887F704198E}" type="presOf" srcId="{93849B78-A167-F84F-B162-6510BD363C27}" destId="{5577D37C-3C17-D14C-A5D9-B2AF935C144D}" srcOrd="0" destOrd="0" presId="urn:microsoft.com/office/officeart/2009/layout/CirclePictureHierarchy"/>
    <dgm:cxn modelId="{59EF283D-EE9A-484E-893A-12EE66BC7E97}" type="presOf" srcId="{135DDBA8-6FD2-0848-9398-637F0A4B134C}" destId="{6FD9D7F6-FEFD-FE46-91BE-1492C210DB33}" srcOrd="0" destOrd="0" presId="urn:microsoft.com/office/officeart/2009/layout/CirclePictureHierarchy"/>
    <dgm:cxn modelId="{F1EDBE4A-A6EF-1344-B05E-CC069B1ACA2C}" srcId="{FC3160C4-878B-804B-99D4-3CE9B235342F}" destId="{70EA5809-8B03-1946-B234-C621CBAE9A16}" srcOrd="3" destOrd="0" parTransId="{8F817740-ECD0-D942-AEE7-A42E387CA0BB}" sibTransId="{6FF11AAE-8270-2C4A-B99F-880254EBAAE0}"/>
    <dgm:cxn modelId="{A0DF124D-AA53-1441-80E2-018CBA52B79A}" type="presOf" srcId="{4C1115EA-5A24-C444-AF86-154E2DE780CC}" destId="{5A465939-F2DE-744F-804F-CD8FB8FCC336}" srcOrd="0" destOrd="0" presId="urn:microsoft.com/office/officeart/2009/layout/CirclePictureHierarchy"/>
    <dgm:cxn modelId="{7E5B3C4F-5B17-FB46-AA1A-8E1A7CEF9AF0}" type="presOf" srcId="{69E35AD3-D458-664C-B092-3E3AFF413D0F}" destId="{91BA2647-6BE6-A14E-9FE6-F39F719F3C7A}" srcOrd="0" destOrd="0" presId="urn:microsoft.com/office/officeart/2009/layout/CirclePictureHierarchy"/>
    <dgm:cxn modelId="{ED4A9E51-914A-7D43-982A-EFBB9200B9B4}" srcId="{FC3160C4-878B-804B-99D4-3CE9B235342F}" destId="{69E35AD3-D458-664C-B092-3E3AFF413D0F}" srcOrd="0" destOrd="0" parTransId="{83B607DC-F8E7-DC46-B327-BC9A8D174B54}" sibTransId="{0E514907-FF13-984E-ABA5-CE102023FBAB}"/>
    <dgm:cxn modelId="{C210BB52-F9D4-6A4B-816E-95E1C6637640}" type="presOf" srcId="{5695A892-2148-2C40-8179-67FF623A3480}" destId="{B3ABF76B-303D-334E-93C9-275EE1888D59}" srcOrd="0" destOrd="0" presId="urn:microsoft.com/office/officeart/2009/layout/CirclePictureHierarchy"/>
    <dgm:cxn modelId="{7F498957-0619-6547-B2AF-B2CCA3C44F4A}" type="presOf" srcId="{893BB59A-F566-D142-AC81-B8457BEA423A}" destId="{D7DA0F82-436B-3145-91D7-B9F3FA4B275A}" srcOrd="0" destOrd="0" presId="urn:microsoft.com/office/officeart/2009/layout/CirclePictureHierarchy"/>
    <dgm:cxn modelId="{8715E657-D646-3542-A227-5C98D71F3D0C}" type="presOf" srcId="{A590FF08-7882-654E-835D-04E47BB59796}" destId="{EEA0126F-4763-2440-879C-DECE855EA139}" srcOrd="0" destOrd="0" presId="urn:microsoft.com/office/officeart/2009/layout/CirclePictureHierarchy"/>
    <dgm:cxn modelId="{45DF3058-126B-254D-B9A1-7A32645F4BBF}" type="presOf" srcId="{70EA5809-8B03-1946-B234-C621CBAE9A16}" destId="{5D82A78A-0735-C745-A29A-BACDFFE821FA}" srcOrd="0" destOrd="0" presId="urn:microsoft.com/office/officeart/2009/layout/CirclePictureHierarchy"/>
    <dgm:cxn modelId="{36E2FE59-5821-164E-9A50-AB7D12DDD135}" srcId="{F5D20272-BBE5-6548-9130-35EFE85B962B}" destId="{9D31E035-9F59-394E-8392-E611A689AFC9}" srcOrd="0" destOrd="0" parTransId="{DB432DF2-E8E7-3D4B-B22D-59ED04BE1FC3}" sibTransId="{DCC55981-DCB9-EC40-92B2-C4A5076C41CF}"/>
    <dgm:cxn modelId="{6C4D3565-FD93-6A46-A6C1-DACE5227250D}" type="presOf" srcId="{8ADA4E67-D979-3D40-A4CB-1B6084A955FF}" destId="{F2F71C92-66AD-8C45-A97B-60342E17B83D}" srcOrd="0" destOrd="0" presId="urn:microsoft.com/office/officeart/2009/layout/CirclePictureHierarchy"/>
    <dgm:cxn modelId="{51521973-3D89-844D-BEC9-FAE7C8279A96}" type="presOf" srcId="{FEE845C9-A928-504D-8D88-EC6E41923AF2}" destId="{208A6DC1-3B84-334E-B25D-064120A1407E}" srcOrd="0" destOrd="0" presId="urn:microsoft.com/office/officeart/2009/layout/CirclePictureHierarchy"/>
    <dgm:cxn modelId="{058CC574-FA7B-7F41-9132-6D22FC65852B}" type="presOf" srcId="{B4C90377-24E2-644D-BE6E-891AAA19BA0E}" destId="{06041617-B361-F14C-93D3-AE32C9B58C96}" srcOrd="0" destOrd="0" presId="urn:microsoft.com/office/officeart/2009/layout/CirclePictureHierarchy"/>
    <dgm:cxn modelId="{63127E75-8374-5846-8D6E-939F14D44D08}" srcId="{F5D20272-BBE5-6548-9130-35EFE85B962B}" destId="{8E11E3B7-5740-7B41-82ED-0027411BC69D}" srcOrd="1" destOrd="0" parTransId="{64B21E88-EA6F-C146-9E5A-F4A32D7E87B8}" sibTransId="{B87329A2-AB9D-CA46-A5FB-048AD670079D}"/>
    <dgm:cxn modelId="{93F73A76-E043-814C-B9B2-8076D33B4B4A}" type="presOf" srcId="{D6CD0CBE-EFD5-0943-A5E8-6DEB1B587BB9}" destId="{75BE2B14-9685-8749-8BE4-5917DD288C04}" srcOrd="0" destOrd="0" presId="urn:microsoft.com/office/officeart/2009/layout/CirclePictureHierarchy"/>
    <dgm:cxn modelId="{9E975879-44A7-BF47-8AB3-08DE27C09A05}" type="presOf" srcId="{330AD86D-F365-914B-B945-69482495A157}" destId="{CCEEE2D6-966A-8248-A58C-4B3105F06552}" srcOrd="0" destOrd="0" presId="urn:microsoft.com/office/officeart/2009/layout/CirclePictureHierarchy"/>
    <dgm:cxn modelId="{AED7DB88-6AD0-9E49-B1DC-70E585367976}" type="presOf" srcId="{0626067D-042E-9F4D-A8C7-5727F0E3115E}" destId="{1C607A19-4E2A-EC40-B5A9-549981984B80}" srcOrd="0" destOrd="0" presId="urn:microsoft.com/office/officeart/2009/layout/CirclePictureHierarchy"/>
    <dgm:cxn modelId="{EA323795-B19E-244B-ACB5-50811A34B60A}" srcId="{70EA5809-8B03-1946-B234-C621CBAE9A16}" destId="{1C5940D9-EA1F-AC43-A4E1-D9C5D3F3FCD2}" srcOrd="1" destOrd="0" parTransId="{87DABFF1-D9C6-D146-A486-702CD7783570}" sibTransId="{C0F98C4E-3375-2545-A03D-A1FA52060868}"/>
    <dgm:cxn modelId="{E9D4E59A-F575-4C47-B8FA-062BC50C562B}" srcId="{70EA5809-8B03-1946-B234-C621CBAE9A16}" destId="{0626067D-042E-9F4D-A8C7-5727F0E3115E}" srcOrd="0" destOrd="0" parTransId="{135DDBA8-6FD2-0848-9398-637F0A4B134C}" sibTransId="{0326A6D0-C1B9-9E4F-BB72-6C3897F99A4E}"/>
    <dgm:cxn modelId="{903966A2-0744-2C4A-A843-DA9377867044}" type="presOf" srcId="{9D31E035-9F59-394E-8392-E611A689AFC9}" destId="{09D50664-D94F-E142-B637-E3AABF1900CD}" srcOrd="0" destOrd="0" presId="urn:microsoft.com/office/officeart/2009/layout/CirclePictureHierarchy"/>
    <dgm:cxn modelId="{B8D9B8A9-A839-234E-8E31-B50D913216BD}" srcId="{9D31E035-9F59-394E-8392-E611A689AFC9}" destId="{B4C90377-24E2-644D-BE6E-891AAA19BA0E}" srcOrd="0" destOrd="0" parTransId="{639AEADB-8709-4A44-A2C4-26F4B6B8CE33}" sibTransId="{D1A28F93-D035-4244-A45F-8919504D0F87}"/>
    <dgm:cxn modelId="{953CDFB8-55C6-6A46-A315-F6469D6749F1}" type="presOf" srcId="{8E11E3B7-5740-7B41-82ED-0027411BC69D}" destId="{18516E44-B3BA-8B48-AF42-1E731AC7093B}" srcOrd="0" destOrd="0" presId="urn:microsoft.com/office/officeart/2009/layout/CirclePictureHierarchy"/>
    <dgm:cxn modelId="{A5C812BB-6B59-A04B-8C51-422BD5765B9B}" type="presOf" srcId="{8F817740-ECD0-D942-AEE7-A42E387CA0BB}" destId="{13F09088-ACA7-F94D-8042-CD39CE5BBF70}" srcOrd="0" destOrd="0" presId="urn:microsoft.com/office/officeart/2009/layout/CirclePictureHierarchy"/>
    <dgm:cxn modelId="{0F1E67C2-1C24-1144-84ED-2E092C5BFF54}" srcId="{9D31E035-9F59-394E-8392-E611A689AFC9}" destId="{A9D6A8B4-D4A1-9543-87F8-B95904794ED9}" srcOrd="1" destOrd="0" parTransId="{CA3D038C-DCDD-A244-A5A7-91CBF6466D09}" sibTransId="{9703195C-354A-2849-86DA-4F2C9715A0E2}"/>
    <dgm:cxn modelId="{B0F262C8-18BE-2F4E-8688-E7BDA54485FB}" type="presOf" srcId="{639AEADB-8709-4A44-A2C4-26F4B6B8CE33}" destId="{3C472F20-9C48-4141-BDF3-0C5998C5CB39}" srcOrd="0" destOrd="0" presId="urn:microsoft.com/office/officeart/2009/layout/CirclePictureHierarchy"/>
    <dgm:cxn modelId="{41E087D1-2127-6E40-8FB2-8A08BB38404C}" type="presOf" srcId="{CA3D038C-DCDD-A244-A5A7-91CBF6466D09}" destId="{661F5ABC-E7AE-B04D-85E8-365731290AD6}" srcOrd="0" destOrd="0" presId="urn:microsoft.com/office/officeart/2009/layout/CirclePictureHierarchy"/>
    <dgm:cxn modelId="{ED825DD8-BFC4-3447-90D2-ED3F121EF8FE}" srcId="{F5D20272-BBE5-6548-9130-35EFE85B962B}" destId="{FC3160C4-878B-804B-99D4-3CE9B235342F}" srcOrd="2" destOrd="0" parTransId="{08A0DA26-7260-8F48-BA83-D68C949BA9CC}" sibTransId="{A88221B0-7D35-794C-876A-047309E41890}"/>
    <dgm:cxn modelId="{5FDF6ADB-8B17-3F47-B386-9653B73EA8DD}" type="presOf" srcId="{4CE85883-3B75-F648-81D7-A9B08ADF3E30}" destId="{61D013EB-C78E-1E45-9542-DAE8F93EFEB1}" srcOrd="0" destOrd="0" presId="urn:microsoft.com/office/officeart/2009/layout/CirclePictureHierarchy"/>
    <dgm:cxn modelId="{81A664DD-763B-0046-A91E-D967DF5E57CB}" srcId="{5695A892-2148-2C40-8179-67FF623A3480}" destId="{4C1115EA-5A24-C444-AF86-154E2DE780CC}" srcOrd="0" destOrd="0" parTransId="{5DA4FA5D-CCD5-0344-92BC-8E633A512F48}" sibTransId="{082C2F52-BE40-5A48-A373-1E8E8579B2C8}"/>
    <dgm:cxn modelId="{027955DE-32EC-A143-9FF8-715CB73A2F3E}" srcId="{FC3160C4-878B-804B-99D4-3CE9B235342F}" destId="{B9ACEC2B-BC93-FC4D-8BE2-E08716E453FA}" srcOrd="2" destOrd="0" parTransId="{2CB0B465-8F8B-DE44-B2F6-E680BDCE0B4B}" sibTransId="{42526628-9DB1-0A40-896C-17E3344921A1}"/>
    <dgm:cxn modelId="{1ECDC5E6-1C3C-234E-B324-6C541857C72E}" type="presOf" srcId="{87DABFF1-D9C6-D146-A486-702CD7783570}" destId="{EC68B2D8-38A6-424C-85F4-B8C2B91F689A}" srcOrd="0" destOrd="0" presId="urn:microsoft.com/office/officeart/2009/layout/CirclePictureHierarchy"/>
    <dgm:cxn modelId="{B00933EE-96B1-394F-BD09-C87B72D07BC7}" srcId="{FC3160C4-878B-804B-99D4-3CE9B235342F}" destId="{BC01169D-D2FF-5C48-919D-11656AB20488}" srcOrd="1" destOrd="0" parTransId="{A590FF08-7882-654E-835D-04E47BB59796}" sibTransId="{8A54D07A-A2D9-F44A-A517-22D0E40CDA47}"/>
    <dgm:cxn modelId="{9918B0EE-E8C1-4748-B91C-9E93B719F7D9}" type="presOf" srcId="{F5D20272-BBE5-6548-9130-35EFE85B962B}" destId="{B47D7DAC-3B3E-1B4A-AE21-0F2FA543604A}" srcOrd="0" destOrd="0" presId="urn:microsoft.com/office/officeart/2009/layout/CirclePictureHierarchy"/>
    <dgm:cxn modelId="{375D23F1-AD61-504F-B334-4323C0F3F073}" type="presOf" srcId="{6FFFD4D2-2C5B-D94E-A12D-D096E2F8CCA1}" destId="{BE18966D-C28C-394B-866B-89E2F670A303}" srcOrd="0" destOrd="0" presId="urn:microsoft.com/office/officeart/2009/layout/CirclePictureHierarchy"/>
    <dgm:cxn modelId="{981690FB-8F4E-8E40-BEF2-6A2866FC64C3}" type="presOf" srcId="{64B21E88-EA6F-C146-9E5A-F4A32D7E87B8}" destId="{53F2B5E7-82F5-8C45-A361-CF80389F1529}" srcOrd="0" destOrd="0" presId="urn:microsoft.com/office/officeart/2009/layout/CirclePictureHierarchy"/>
    <dgm:cxn modelId="{5E608CA7-2576-5B4D-BB6F-CD97466A8E31}" type="presParOf" srcId="{BE18966D-C28C-394B-866B-89E2F670A303}" destId="{03AB044F-56EF-C946-8CAB-1773FE1821FA}" srcOrd="0" destOrd="0" presId="urn:microsoft.com/office/officeart/2009/layout/CirclePictureHierarchy"/>
    <dgm:cxn modelId="{701DEDDA-5A45-3642-A136-8687160785FF}" type="presParOf" srcId="{03AB044F-56EF-C946-8CAB-1773FE1821FA}" destId="{A33F9E22-FFBD-C347-969B-935B6ACD2864}" srcOrd="0" destOrd="0" presId="urn:microsoft.com/office/officeart/2009/layout/CirclePictureHierarchy"/>
    <dgm:cxn modelId="{434A6574-0D24-5847-84CB-28379650BDD3}" type="presParOf" srcId="{A33F9E22-FFBD-C347-969B-935B6ACD2864}" destId="{3FDD47A6-4F6E-8D40-A2B5-E1F43A676AF8}" srcOrd="0" destOrd="0" presId="urn:microsoft.com/office/officeart/2009/layout/CirclePictureHierarchy"/>
    <dgm:cxn modelId="{1ACD3F19-3487-954B-ADE8-BC90F7AD287B}" type="presParOf" srcId="{A33F9E22-FFBD-C347-969B-935B6ACD2864}" destId="{CCEEE2D6-966A-8248-A58C-4B3105F06552}" srcOrd="1" destOrd="0" presId="urn:microsoft.com/office/officeart/2009/layout/CirclePictureHierarchy"/>
    <dgm:cxn modelId="{172B64F2-FE03-1F45-A89B-A63582AD4250}" type="presParOf" srcId="{03AB044F-56EF-C946-8CAB-1773FE1821FA}" destId="{2D4668FF-8180-6846-8624-3C869AA8E23D}" srcOrd="1" destOrd="0" presId="urn:microsoft.com/office/officeart/2009/layout/CirclePictureHierarchy"/>
    <dgm:cxn modelId="{D7268DFA-242F-C147-9A84-DAA0FD6F51D0}" type="presParOf" srcId="{2D4668FF-8180-6846-8624-3C869AA8E23D}" destId="{5577D37C-3C17-D14C-A5D9-B2AF935C144D}" srcOrd="0" destOrd="0" presId="urn:microsoft.com/office/officeart/2009/layout/CirclePictureHierarchy"/>
    <dgm:cxn modelId="{B143503E-D339-D543-989A-CFB12FD25D8E}" type="presParOf" srcId="{2D4668FF-8180-6846-8624-3C869AA8E23D}" destId="{97A71D8C-ED13-6747-83AC-EF480F018CA4}" srcOrd="1" destOrd="0" presId="urn:microsoft.com/office/officeart/2009/layout/CirclePictureHierarchy"/>
    <dgm:cxn modelId="{EF1731DE-B6B4-1148-8EA1-0401EC4D1197}" type="presParOf" srcId="{97A71D8C-ED13-6747-83AC-EF480F018CA4}" destId="{4C0FB983-B82B-BB46-A44C-2E537A2582C7}" srcOrd="0" destOrd="0" presId="urn:microsoft.com/office/officeart/2009/layout/CirclePictureHierarchy"/>
    <dgm:cxn modelId="{8568BD18-C546-D54F-8714-A74E3698B765}" type="presParOf" srcId="{4C0FB983-B82B-BB46-A44C-2E537A2582C7}" destId="{38569D98-6699-FB47-8E44-C108D9A03940}" srcOrd="0" destOrd="0" presId="urn:microsoft.com/office/officeart/2009/layout/CirclePictureHierarchy"/>
    <dgm:cxn modelId="{94BB4B13-6020-0746-BF89-1A99BAE08885}" type="presParOf" srcId="{4C0FB983-B82B-BB46-A44C-2E537A2582C7}" destId="{B47D7DAC-3B3E-1B4A-AE21-0F2FA543604A}" srcOrd="1" destOrd="0" presId="urn:microsoft.com/office/officeart/2009/layout/CirclePictureHierarchy"/>
    <dgm:cxn modelId="{69394440-0BC5-C142-A03C-AEFA114C240B}" type="presParOf" srcId="{97A71D8C-ED13-6747-83AC-EF480F018CA4}" destId="{52A31D05-9266-B94C-A278-185DEECEDF98}" srcOrd="1" destOrd="0" presId="urn:microsoft.com/office/officeart/2009/layout/CirclePictureHierarchy"/>
    <dgm:cxn modelId="{782A20F8-60C9-E94D-B0B5-67161835372A}" type="presParOf" srcId="{52A31D05-9266-B94C-A278-185DEECEDF98}" destId="{2672E379-E707-824E-A8BC-07ED40E92177}" srcOrd="0" destOrd="0" presId="urn:microsoft.com/office/officeart/2009/layout/CirclePictureHierarchy"/>
    <dgm:cxn modelId="{F207C97C-BCBD-8243-9252-8F80A37A67D0}" type="presParOf" srcId="{52A31D05-9266-B94C-A278-185DEECEDF98}" destId="{71ABE5A0-846C-0347-B012-903DB444CADA}" srcOrd="1" destOrd="0" presId="urn:microsoft.com/office/officeart/2009/layout/CirclePictureHierarchy"/>
    <dgm:cxn modelId="{1B58BE2D-DBDE-3C41-8344-831091AAF51C}" type="presParOf" srcId="{71ABE5A0-846C-0347-B012-903DB444CADA}" destId="{DDE06CE1-B30F-E04B-9EA4-68976851AB20}" srcOrd="0" destOrd="0" presId="urn:microsoft.com/office/officeart/2009/layout/CirclePictureHierarchy"/>
    <dgm:cxn modelId="{74A79BB8-197C-D743-8DD8-A41219B52572}" type="presParOf" srcId="{DDE06CE1-B30F-E04B-9EA4-68976851AB20}" destId="{B1EF7F6E-A0BE-5B4D-B37E-E7F122EFC646}" srcOrd="0" destOrd="0" presId="urn:microsoft.com/office/officeart/2009/layout/CirclePictureHierarchy"/>
    <dgm:cxn modelId="{79E42393-B45C-CE4E-96BC-0585AC7B1600}" type="presParOf" srcId="{DDE06CE1-B30F-E04B-9EA4-68976851AB20}" destId="{09D50664-D94F-E142-B637-E3AABF1900CD}" srcOrd="1" destOrd="0" presId="urn:microsoft.com/office/officeart/2009/layout/CirclePictureHierarchy"/>
    <dgm:cxn modelId="{67F2C76E-F328-2741-9A18-708AE702AFDC}" type="presParOf" srcId="{71ABE5A0-846C-0347-B012-903DB444CADA}" destId="{87F0A6E1-264B-0543-B7F8-0C991B19859A}" srcOrd="1" destOrd="0" presId="urn:microsoft.com/office/officeart/2009/layout/CirclePictureHierarchy"/>
    <dgm:cxn modelId="{3AB17869-87B0-3E4A-BF44-2C334DF87C7B}" type="presParOf" srcId="{87F0A6E1-264B-0543-B7F8-0C991B19859A}" destId="{3C472F20-9C48-4141-BDF3-0C5998C5CB39}" srcOrd="0" destOrd="0" presId="urn:microsoft.com/office/officeart/2009/layout/CirclePictureHierarchy"/>
    <dgm:cxn modelId="{368DB675-0247-4441-B5AC-FDBA7B2E66BA}" type="presParOf" srcId="{87F0A6E1-264B-0543-B7F8-0C991B19859A}" destId="{35A9014C-8372-AF4C-A16D-CA4DEB69F89D}" srcOrd="1" destOrd="0" presId="urn:microsoft.com/office/officeart/2009/layout/CirclePictureHierarchy"/>
    <dgm:cxn modelId="{FFADA807-D12E-EA48-9893-B813A2B7FCDB}" type="presParOf" srcId="{35A9014C-8372-AF4C-A16D-CA4DEB69F89D}" destId="{F2DC8FB5-BA6E-564D-BDD7-B89E5A34C489}" srcOrd="0" destOrd="0" presId="urn:microsoft.com/office/officeart/2009/layout/CirclePictureHierarchy"/>
    <dgm:cxn modelId="{37D56B16-28F8-CA41-BC6B-9FE185AD0C14}" type="presParOf" srcId="{F2DC8FB5-BA6E-564D-BDD7-B89E5A34C489}" destId="{F2642FB8-52C2-4240-8CD3-38ADD431A3EF}" srcOrd="0" destOrd="0" presId="urn:microsoft.com/office/officeart/2009/layout/CirclePictureHierarchy"/>
    <dgm:cxn modelId="{233B6B78-9E50-5547-BA73-B7472F3204B8}" type="presParOf" srcId="{F2DC8FB5-BA6E-564D-BDD7-B89E5A34C489}" destId="{06041617-B361-F14C-93D3-AE32C9B58C96}" srcOrd="1" destOrd="0" presId="urn:microsoft.com/office/officeart/2009/layout/CirclePictureHierarchy"/>
    <dgm:cxn modelId="{9F799AC7-65E2-8243-92EC-C05FC856E070}" type="presParOf" srcId="{35A9014C-8372-AF4C-A16D-CA4DEB69F89D}" destId="{A63459C1-5559-5D40-A1BE-A7A095A0CA40}" srcOrd="1" destOrd="0" presId="urn:microsoft.com/office/officeart/2009/layout/CirclePictureHierarchy"/>
    <dgm:cxn modelId="{D685F8DF-EA74-574A-8842-841C0AEF2FEA}" type="presParOf" srcId="{87F0A6E1-264B-0543-B7F8-0C991B19859A}" destId="{661F5ABC-E7AE-B04D-85E8-365731290AD6}" srcOrd="2" destOrd="0" presId="urn:microsoft.com/office/officeart/2009/layout/CirclePictureHierarchy"/>
    <dgm:cxn modelId="{8A3FFCBC-C08D-3642-BD62-54174AC9C0C3}" type="presParOf" srcId="{87F0A6E1-264B-0543-B7F8-0C991B19859A}" destId="{043985F7-C9DD-0F4A-8B82-7AB4B6742BF7}" srcOrd="3" destOrd="0" presId="urn:microsoft.com/office/officeart/2009/layout/CirclePictureHierarchy"/>
    <dgm:cxn modelId="{50C4484F-6BFA-5E46-A28A-95F11915B070}" type="presParOf" srcId="{043985F7-C9DD-0F4A-8B82-7AB4B6742BF7}" destId="{3356D70B-8E12-EF4F-895B-0401557A2AE2}" srcOrd="0" destOrd="0" presId="urn:microsoft.com/office/officeart/2009/layout/CirclePictureHierarchy"/>
    <dgm:cxn modelId="{4AF73685-FE4A-1249-8975-F2E02A59D77C}" type="presParOf" srcId="{3356D70B-8E12-EF4F-895B-0401557A2AE2}" destId="{5B989FF1-A94A-C34C-A667-463A83D37572}" srcOrd="0" destOrd="0" presId="urn:microsoft.com/office/officeart/2009/layout/CirclePictureHierarchy"/>
    <dgm:cxn modelId="{40F80B5F-F08B-7E4C-B47A-26AE5296BCA0}" type="presParOf" srcId="{3356D70B-8E12-EF4F-895B-0401557A2AE2}" destId="{D796FF64-D43A-BF46-8E52-DDE6395C823E}" srcOrd="1" destOrd="0" presId="urn:microsoft.com/office/officeart/2009/layout/CirclePictureHierarchy"/>
    <dgm:cxn modelId="{2D9CC0CA-EFB0-114C-9DB8-E1F338E56980}" type="presParOf" srcId="{043985F7-C9DD-0F4A-8B82-7AB4B6742BF7}" destId="{A2E03145-9A10-F040-AFD7-36E3BADBC0DF}" srcOrd="1" destOrd="0" presId="urn:microsoft.com/office/officeart/2009/layout/CirclePictureHierarchy"/>
    <dgm:cxn modelId="{97768681-0775-A841-B9BF-13E6EAB0D847}" type="presParOf" srcId="{52A31D05-9266-B94C-A278-185DEECEDF98}" destId="{53F2B5E7-82F5-8C45-A361-CF80389F1529}" srcOrd="2" destOrd="0" presId="urn:microsoft.com/office/officeart/2009/layout/CirclePictureHierarchy"/>
    <dgm:cxn modelId="{4D170DB7-604C-414B-911B-C16379798ACD}" type="presParOf" srcId="{52A31D05-9266-B94C-A278-185DEECEDF98}" destId="{E53A49E6-88E0-1C40-89BE-2C1FCE32C922}" srcOrd="3" destOrd="0" presId="urn:microsoft.com/office/officeart/2009/layout/CirclePictureHierarchy"/>
    <dgm:cxn modelId="{C1545B48-B74E-1F48-88CA-DE893C090F06}" type="presParOf" srcId="{E53A49E6-88E0-1C40-89BE-2C1FCE32C922}" destId="{493A55BD-1799-6140-B1D4-3977BB407F66}" srcOrd="0" destOrd="0" presId="urn:microsoft.com/office/officeart/2009/layout/CirclePictureHierarchy"/>
    <dgm:cxn modelId="{84E84EC8-43F2-2244-8B58-C894EB1BE334}" type="presParOf" srcId="{493A55BD-1799-6140-B1D4-3977BB407F66}" destId="{D990D70D-07C6-2A49-BD65-6C17F3000574}" srcOrd="0" destOrd="0" presId="urn:microsoft.com/office/officeart/2009/layout/CirclePictureHierarchy"/>
    <dgm:cxn modelId="{689800C0-1975-714E-B06A-6790A0E4EFFC}" type="presParOf" srcId="{493A55BD-1799-6140-B1D4-3977BB407F66}" destId="{18516E44-B3BA-8B48-AF42-1E731AC7093B}" srcOrd="1" destOrd="0" presId="urn:microsoft.com/office/officeart/2009/layout/CirclePictureHierarchy"/>
    <dgm:cxn modelId="{3FFD73A3-F086-FE45-A61D-557B259325F6}" type="presParOf" srcId="{E53A49E6-88E0-1C40-89BE-2C1FCE32C922}" destId="{A82DAF50-AE7C-4146-83F7-C4E7B1F2D1B1}" srcOrd="1" destOrd="0" presId="urn:microsoft.com/office/officeart/2009/layout/CirclePictureHierarchy"/>
    <dgm:cxn modelId="{FAA48A49-CC57-2B41-BE29-8C2D31B8B74E}" type="presParOf" srcId="{52A31D05-9266-B94C-A278-185DEECEDF98}" destId="{BB0A3D94-040C-C347-942D-C82ABD34BD04}" srcOrd="4" destOrd="0" presId="urn:microsoft.com/office/officeart/2009/layout/CirclePictureHierarchy"/>
    <dgm:cxn modelId="{13F70695-9356-2F4C-A00C-04A49806E84D}" type="presParOf" srcId="{52A31D05-9266-B94C-A278-185DEECEDF98}" destId="{205F3858-0DCB-6343-BE5A-7EAB9BBFD8E8}" srcOrd="5" destOrd="0" presId="urn:microsoft.com/office/officeart/2009/layout/CirclePictureHierarchy"/>
    <dgm:cxn modelId="{74798F42-68FD-9F4F-AF1C-391422970785}" type="presParOf" srcId="{205F3858-0DCB-6343-BE5A-7EAB9BBFD8E8}" destId="{2E70E06B-D1BC-0948-BCC5-7943AA10C3BD}" srcOrd="0" destOrd="0" presId="urn:microsoft.com/office/officeart/2009/layout/CirclePictureHierarchy"/>
    <dgm:cxn modelId="{DF7CB2C4-C18D-B349-B4E1-6735BBC631B9}" type="presParOf" srcId="{2E70E06B-D1BC-0948-BCC5-7943AA10C3BD}" destId="{EF71A65A-D56D-2B44-9B90-69CE3747089F}" srcOrd="0" destOrd="0" presId="urn:microsoft.com/office/officeart/2009/layout/CirclePictureHierarchy"/>
    <dgm:cxn modelId="{AEDE01B5-0D05-0347-A822-3077378238AF}" type="presParOf" srcId="{2E70E06B-D1BC-0948-BCC5-7943AA10C3BD}" destId="{E6348E2B-FA57-AB4F-9645-B723A64C15B5}" srcOrd="1" destOrd="0" presId="urn:microsoft.com/office/officeart/2009/layout/CirclePictureHierarchy"/>
    <dgm:cxn modelId="{2C9B5FAC-E0F8-574B-99DA-1481A258B5F3}" type="presParOf" srcId="{205F3858-0DCB-6343-BE5A-7EAB9BBFD8E8}" destId="{F1CD75E9-FD46-DE45-9372-A2242E389B2A}" srcOrd="1" destOrd="0" presId="urn:microsoft.com/office/officeart/2009/layout/CirclePictureHierarchy"/>
    <dgm:cxn modelId="{6B0F9593-6E60-6D42-82A2-15080515C5E2}" type="presParOf" srcId="{F1CD75E9-FD46-DE45-9372-A2242E389B2A}" destId="{C96C014B-94C5-2C4F-AC0E-F80C097CAA54}" srcOrd="0" destOrd="0" presId="urn:microsoft.com/office/officeart/2009/layout/CirclePictureHierarchy"/>
    <dgm:cxn modelId="{46A41593-17F0-DA48-8727-50BCCCB572E0}" type="presParOf" srcId="{F1CD75E9-FD46-DE45-9372-A2242E389B2A}" destId="{78AB78EF-2C7F-BF4B-BEDA-400CF7A28147}" srcOrd="1" destOrd="0" presId="urn:microsoft.com/office/officeart/2009/layout/CirclePictureHierarchy"/>
    <dgm:cxn modelId="{D681329C-1691-344C-BACB-3E9F5CCA36CA}" type="presParOf" srcId="{78AB78EF-2C7F-BF4B-BEDA-400CF7A28147}" destId="{A210314B-3C4A-164E-9487-EEDDD172FB2B}" srcOrd="0" destOrd="0" presId="urn:microsoft.com/office/officeart/2009/layout/CirclePictureHierarchy"/>
    <dgm:cxn modelId="{80F4D230-06A7-714A-8E43-BACCDA422A04}" type="presParOf" srcId="{A210314B-3C4A-164E-9487-EEDDD172FB2B}" destId="{C2147B8F-703E-DC49-B5CA-9462BF191072}" srcOrd="0" destOrd="0" presId="urn:microsoft.com/office/officeart/2009/layout/CirclePictureHierarchy"/>
    <dgm:cxn modelId="{5E027779-FCC5-8C4D-8907-BE5531DB6F67}" type="presParOf" srcId="{A210314B-3C4A-164E-9487-EEDDD172FB2B}" destId="{91BA2647-6BE6-A14E-9FE6-F39F719F3C7A}" srcOrd="1" destOrd="0" presId="urn:microsoft.com/office/officeart/2009/layout/CirclePictureHierarchy"/>
    <dgm:cxn modelId="{03F6384E-EB3D-1F4A-AB52-86DC659384E7}" type="presParOf" srcId="{78AB78EF-2C7F-BF4B-BEDA-400CF7A28147}" destId="{68F7F9DF-4427-A84D-A839-F15A729EE1D3}" srcOrd="1" destOrd="0" presId="urn:microsoft.com/office/officeart/2009/layout/CirclePictureHierarchy"/>
    <dgm:cxn modelId="{AD882EF9-82B0-1B45-8EE8-6AB2E6B0DBDE}" type="presParOf" srcId="{F1CD75E9-FD46-DE45-9372-A2242E389B2A}" destId="{EEA0126F-4763-2440-879C-DECE855EA139}" srcOrd="2" destOrd="0" presId="urn:microsoft.com/office/officeart/2009/layout/CirclePictureHierarchy"/>
    <dgm:cxn modelId="{90A19221-1215-1F43-8968-565D48752245}" type="presParOf" srcId="{F1CD75E9-FD46-DE45-9372-A2242E389B2A}" destId="{3351D2BE-B7BB-864C-9DD4-B2635D97A7DD}" srcOrd="3" destOrd="0" presId="urn:microsoft.com/office/officeart/2009/layout/CirclePictureHierarchy"/>
    <dgm:cxn modelId="{BFD1264B-DDA6-FE4F-A8F1-083A6B62FF9F}" type="presParOf" srcId="{3351D2BE-B7BB-864C-9DD4-B2635D97A7DD}" destId="{91564DD0-54BD-2341-9903-79C095D8077E}" srcOrd="0" destOrd="0" presId="urn:microsoft.com/office/officeart/2009/layout/CirclePictureHierarchy"/>
    <dgm:cxn modelId="{4F4CD48F-8902-FC40-8CB0-CC189AAF011B}" type="presParOf" srcId="{91564DD0-54BD-2341-9903-79C095D8077E}" destId="{50C220B5-16CB-B244-AEA1-66AB4AB198EB}" srcOrd="0" destOrd="0" presId="urn:microsoft.com/office/officeart/2009/layout/CirclePictureHierarchy"/>
    <dgm:cxn modelId="{92DE1035-0836-954D-90C9-972D7D1F8CA3}" type="presParOf" srcId="{91564DD0-54BD-2341-9903-79C095D8077E}" destId="{90C896DC-5E07-9C4E-87D4-2168471344F8}" srcOrd="1" destOrd="0" presId="urn:microsoft.com/office/officeart/2009/layout/CirclePictureHierarchy"/>
    <dgm:cxn modelId="{9B496E88-3761-BF4A-8F87-F6BBFC376AEA}" type="presParOf" srcId="{3351D2BE-B7BB-864C-9DD4-B2635D97A7DD}" destId="{5D4F25A7-60BC-4345-9DB2-CCD61C03DD8A}" srcOrd="1" destOrd="0" presId="urn:microsoft.com/office/officeart/2009/layout/CirclePictureHierarchy"/>
    <dgm:cxn modelId="{B950DC7B-D47A-464D-8606-16AB81EE2152}" type="presParOf" srcId="{F1CD75E9-FD46-DE45-9372-A2242E389B2A}" destId="{6564B77C-9076-374A-9AD2-28B344C35FF7}" srcOrd="4" destOrd="0" presId="urn:microsoft.com/office/officeart/2009/layout/CirclePictureHierarchy"/>
    <dgm:cxn modelId="{617A3792-F8A7-D648-9EC5-DAA6C4808E2A}" type="presParOf" srcId="{F1CD75E9-FD46-DE45-9372-A2242E389B2A}" destId="{20750C5F-F11A-594D-B981-45DDBDD1B226}" srcOrd="5" destOrd="0" presId="urn:microsoft.com/office/officeart/2009/layout/CirclePictureHierarchy"/>
    <dgm:cxn modelId="{51F08755-C94E-E549-9597-AC5EA54D3103}" type="presParOf" srcId="{20750C5F-F11A-594D-B981-45DDBDD1B226}" destId="{98E9C1E6-B7BB-B04E-BA7F-4FF417AF5228}" srcOrd="0" destOrd="0" presId="urn:microsoft.com/office/officeart/2009/layout/CirclePictureHierarchy"/>
    <dgm:cxn modelId="{E688D88C-2979-8845-B8CC-2EC5DED790C6}" type="presParOf" srcId="{98E9C1E6-B7BB-B04E-BA7F-4FF417AF5228}" destId="{86D7BF9D-5631-9346-9672-C476C8F74BBB}" srcOrd="0" destOrd="0" presId="urn:microsoft.com/office/officeart/2009/layout/CirclePictureHierarchy"/>
    <dgm:cxn modelId="{A517573E-16E8-CF44-AFD4-AC26FA0A6FF3}" type="presParOf" srcId="{98E9C1E6-B7BB-B04E-BA7F-4FF417AF5228}" destId="{4B51AE17-9397-014A-B3D3-B242EF2764F8}" srcOrd="1" destOrd="0" presId="urn:microsoft.com/office/officeart/2009/layout/CirclePictureHierarchy"/>
    <dgm:cxn modelId="{CB63D4E3-9B5C-CF40-A4D5-98AA6A2A1D63}" type="presParOf" srcId="{20750C5F-F11A-594D-B981-45DDBDD1B226}" destId="{875C4B36-2BFF-D04E-A59A-D5664EC28B90}" srcOrd="1" destOrd="0" presId="urn:microsoft.com/office/officeart/2009/layout/CirclePictureHierarchy"/>
    <dgm:cxn modelId="{3ECE6FA3-F195-2449-BBC1-EBBA8D7A64A6}" type="presParOf" srcId="{F1CD75E9-FD46-DE45-9372-A2242E389B2A}" destId="{13F09088-ACA7-F94D-8042-CD39CE5BBF70}" srcOrd="6" destOrd="0" presId="urn:microsoft.com/office/officeart/2009/layout/CirclePictureHierarchy"/>
    <dgm:cxn modelId="{7D48D56C-605A-2845-BD8C-E79E5695287A}" type="presParOf" srcId="{F1CD75E9-FD46-DE45-9372-A2242E389B2A}" destId="{BEC40788-AA06-5146-8A8D-E0D30075CCDA}" srcOrd="7" destOrd="0" presId="urn:microsoft.com/office/officeart/2009/layout/CirclePictureHierarchy"/>
    <dgm:cxn modelId="{F130654F-3FC8-C745-B726-EB54E9E02CE9}" type="presParOf" srcId="{BEC40788-AA06-5146-8A8D-E0D30075CCDA}" destId="{BBD5974D-C236-2342-A0B5-2B062E42E214}" srcOrd="0" destOrd="0" presId="urn:microsoft.com/office/officeart/2009/layout/CirclePictureHierarchy"/>
    <dgm:cxn modelId="{FAD093F9-391F-5842-BF56-FB88665059C9}" type="presParOf" srcId="{BBD5974D-C236-2342-A0B5-2B062E42E214}" destId="{1E6B32F7-E6A2-234F-A4FF-D5ED9BD21433}" srcOrd="0" destOrd="0" presId="urn:microsoft.com/office/officeart/2009/layout/CirclePictureHierarchy"/>
    <dgm:cxn modelId="{99B99BD2-1D43-1D40-B3B1-F51BF356B02C}" type="presParOf" srcId="{BBD5974D-C236-2342-A0B5-2B062E42E214}" destId="{5D82A78A-0735-C745-A29A-BACDFFE821FA}" srcOrd="1" destOrd="0" presId="urn:microsoft.com/office/officeart/2009/layout/CirclePictureHierarchy"/>
    <dgm:cxn modelId="{2A00C6DE-68DB-224D-BD6E-C31A6E6044AC}" type="presParOf" srcId="{BEC40788-AA06-5146-8A8D-E0D30075CCDA}" destId="{255E5599-0EB8-584B-AE11-3B1BC397A5F0}" srcOrd="1" destOrd="0" presId="urn:microsoft.com/office/officeart/2009/layout/CirclePictureHierarchy"/>
    <dgm:cxn modelId="{604E322C-6F93-EA49-9060-A85A7A2E1929}" type="presParOf" srcId="{255E5599-0EB8-584B-AE11-3B1BC397A5F0}" destId="{6FD9D7F6-FEFD-FE46-91BE-1492C210DB33}" srcOrd="0" destOrd="0" presId="urn:microsoft.com/office/officeart/2009/layout/CirclePictureHierarchy"/>
    <dgm:cxn modelId="{BD5135AF-6FFB-0345-91ED-1705E9663056}" type="presParOf" srcId="{255E5599-0EB8-584B-AE11-3B1BC397A5F0}" destId="{AF8ACF04-93C5-7C4D-8D66-E1F1092C38C6}" srcOrd="1" destOrd="0" presId="urn:microsoft.com/office/officeart/2009/layout/CirclePictureHierarchy"/>
    <dgm:cxn modelId="{B0A70AF5-BBBE-B64A-9074-1E42260F81FE}" type="presParOf" srcId="{AF8ACF04-93C5-7C4D-8D66-E1F1092C38C6}" destId="{CBFFDC69-7FA6-6647-94BE-2A89399BF887}" srcOrd="0" destOrd="0" presId="urn:microsoft.com/office/officeart/2009/layout/CirclePictureHierarchy"/>
    <dgm:cxn modelId="{49181049-5DF4-E044-BC0A-72715064AF8A}" type="presParOf" srcId="{CBFFDC69-7FA6-6647-94BE-2A89399BF887}" destId="{65DFD4E5-9EA8-AB45-A273-6EB73A2AFC4C}" srcOrd="0" destOrd="0" presId="urn:microsoft.com/office/officeart/2009/layout/CirclePictureHierarchy"/>
    <dgm:cxn modelId="{684CE71C-56CC-1948-B512-898169D2422C}" type="presParOf" srcId="{CBFFDC69-7FA6-6647-94BE-2A89399BF887}" destId="{1C607A19-4E2A-EC40-B5A9-549981984B80}" srcOrd="1" destOrd="0" presId="urn:microsoft.com/office/officeart/2009/layout/CirclePictureHierarchy"/>
    <dgm:cxn modelId="{82277A95-D66D-A546-BD4E-24D54A964859}" type="presParOf" srcId="{AF8ACF04-93C5-7C4D-8D66-E1F1092C38C6}" destId="{6FAF24DF-DAF1-A64E-9817-0184C5E11F21}" srcOrd="1" destOrd="0" presId="urn:microsoft.com/office/officeart/2009/layout/CirclePictureHierarchy"/>
    <dgm:cxn modelId="{63A7EE6E-6734-0A49-8827-3EB772DDFFBF}" type="presParOf" srcId="{255E5599-0EB8-584B-AE11-3B1BC397A5F0}" destId="{EC68B2D8-38A6-424C-85F4-B8C2B91F689A}" srcOrd="2" destOrd="0" presId="urn:microsoft.com/office/officeart/2009/layout/CirclePictureHierarchy"/>
    <dgm:cxn modelId="{5B24B812-72EE-D842-B6E3-23728C54C4F5}" type="presParOf" srcId="{255E5599-0EB8-584B-AE11-3B1BC397A5F0}" destId="{D63A6390-C93C-6044-89A0-AAE25768FC04}" srcOrd="3" destOrd="0" presId="urn:microsoft.com/office/officeart/2009/layout/CirclePictureHierarchy"/>
    <dgm:cxn modelId="{722E428C-BB4B-2C45-B119-374539D0D9F3}" type="presParOf" srcId="{D63A6390-C93C-6044-89A0-AAE25768FC04}" destId="{C423235F-E2DF-E947-A6F3-98AAC327E72B}" srcOrd="0" destOrd="0" presId="urn:microsoft.com/office/officeart/2009/layout/CirclePictureHierarchy"/>
    <dgm:cxn modelId="{8FA46F39-A885-834E-A63E-49927CF31944}" type="presParOf" srcId="{C423235F-E2DF-E947-A6F3-98AAC327E72B}" destId="{C7F7DA06-A649-8447-AE8A-373D30513AFA}" srcOrd="0" destOrd="0" presId="urn:microsoft.com/office/officeart/2009/layout/CirclePictureHierarchy"/>
    <dgm:cxn modelId="{F0B8C54C-3170-C84C-86F8-78906BA26508}" type="presParOf" srcId="{C423235F-E2DF-E947-A6F3-98AAC327E72B}" destId="{5018A736-66FD-7E46-8CB2-83DD8EFC0AF7}" srcOrd="1" destOrd="0" presId="urn:microsoft.com/office/officeart/2009/layout/CirclePictureHierarchy"/>
    <dgm:cxn modelId="{BE4437BD-CE80-AC4D-9873-E705E037B429}" type="presParOf" srcId="{D63A6390-C93C-6044-89A0-AAE25768FC04}" destId="{EB281B90-9DAB-554E-A04B-3D352647A104}" srcOrd="1" destOrd="0" presId="urn:microsoft.com/office/officeart/2009/layout/CirclePictureHierarchy"/>
    <dgm:cxn modelId="{0C620AC0-7CD3-E74B-B609-E193F5EAC80A}" type="presParOf" srcId="{52A31D05-9266-B94C-A278-185DEECEDF98}" destId="{F2F71C92-66AD-8C45-A97B-60342E17B83D}" srcOrd="6" destOrd="0" presId="urn:microsoft.com/office/officeart/2009/layout/CirclePictureHierarchy"/>
    <dgm:cxn modelId="{51BB1E0B-2959-F64F-8BF5-1C8FFA018799}" type="presParOf" srcId="{52A31D05-9266-B94C-A278-185DEECEDF98}" destId="{1F83FD03-87FE-8547-8411-09AD28FD5DAA}" srcOrd="7" destOrd="0" presId="urn:microsoft.com/office/officeart/2009/layout/CirclePictureHierarchy"/>
    <dgm:cxn modelId="{F3BA3D58-66C6-154F-B400-D562233335B0}" type="presParOf" srcId="{1F83FD03-87FE-8547-8411-09AD28FD5DAA}" destId="{BAD87956-3AD0-F240-8FE5-4C761B430CB7}" srcOrd="0" destOrd="0" presId="urn:microsoft.com/office/officeart/2009/layout/CirclePictureHierarchy"/>
    <dgm:cxn modelId="{44E4BBE5-F8CC-A540-B9DD-B529B8A28339}" type="presParOf" srcId="{BAD87956-3AD0-F240-8FE5-4C761B430CB7}" destId="{EFCB14A1-06F5-4C40-B850-A67FC3737BA9}" srcOrd="0" destOrd="0" presId="urn:microsoft.com/office/officeart/2009/layout/CirclePictureHierarchy"/>
    <dgm:cxn modelId="{D8AFA6E9-67FB-6249-B687-AD85EE07DCE0}" type="presParOf" srcId="{BAD87956-3AD0-F240-8FE5-4C761B430CB7}" destId="{B3ABF76B-303D-334E-93C9-275EE1888D59}" srcOrd="1" destOrd="0" presId="urn:microsoft.com/office/officeart/2009/layout/CirclePictureHierarchy"/>
    <dgm:cxn modelId="{B9F9CCB0-C099-244A-B786-4CD928544527}" type="presParOf" srcId="{1F83FD03-87FE-8547-8411-09AD28FD5DAA}" destId="{70E64CC4-2783-804A-83DD-A0845E4AD4C9}" srcOrd="1" destOrd="0" presId="urn:microsoft.com/office/officeart/2009/layout/CirclePictureHierarchy"/>
    <dgm:cxn modelId="{3335EA35-E481-9045-95B1-A47FB05BBEDB}" type="presParOf" srcId="{70E64CC4-2783-804A-83DD-A0845E4AD4C9}" destId="{59CC09D2-6C3F-5D4B-A809-520D6BA1BB3D}" srcOrd="0" destOrd="0" presId="urn:microsoft.com/office/officeart/2009/layout/CirclePictureHierarchy"/>
    <dgm:cxn modelId="{32D4E438-698A-6449-94DB-881963A3E210}" type="presParOf" srcId="{70E64CC4-2783-804A-83DD-A0845E4AD4C9}" destId="{37303C75-8E84-D748-83C4-59F26EEC0DDA}" srcOrd="1" destOrd="0" presId="urn:microsoft.com/office/officeart/2009/layout/CirclePictureHierarchy"/>
    <dgm:cxn modelId="{34A04591-A0CA-5143-A4D3-1B70E2EFBC2E}" type="presParOf" srcId="{37303C75-8E84-D748-83C4-59F26EEC0DDA}" destId="{198BFA90-C3BB-6947-8749-07CE2321B38E}" srcOrd="0" destOrd="0" presId="urn:microsoft.com/office/officeart/2009/layout/CirclePictureHierarchy"/>
    <dgm:cxn modelId="{B214EB03-5707-914C-BA1C-A679A3B8BA13}" type="presParOf" srcId="{198BFA90-C3BB-6947-8749-07CE2321B38E}" destId="{2C5BB00D-D5D0-E840-9466-3A5B2048DA67}" srcOrd="0" destOrd="0" presId="urn:microsoft.com/office/officeart/2009/layout/CirclePictureHierarchy"/>
    <dgm:cxn modelId="{04F7E9BF-10B1-5844-AB77-7FAE90B20BBB}" type="presParOf" srcId="{198BFA90-C3BB-6947-8749-07CE2321B38E}" destId="{5A465939-F2DE-744F-804F-CD8FB8FCC336}" srcOrd="1" destOrd="0" presId="urn:microsoft.com/office/officeart/2009/layout/CirclePictureHierarchy"/>
    <dgm:cxn modelId="{E44BD8EF-EF2B-634A-B483-FD81C68A9E6D}" type="presParOf" srcId="{37303C75-8E84-D748-83C4-59F26EEC0DDA}" destId="{884CF8C5-F92C-9F44-A60E-25852BD0EB05}" srcOrd="1" destOrd="0" presId="urn:microsoft.com/office/officeart/2009/layout/CirclePictureHierarchy"/>
    <dgm:cxn modelId="{658E5D30-32A0-F343-BE26-D7BFE0C5C9D7}" type="presParOf" srcId="{70E64CC4-2783-804A-83DD-A0845E4AD4C9}" destId="{75BE2B14-9685-8749-8BE4-5917DD288C04}" srcOrd="2" destOrd="0" presId="urn:microsoft.com/office/officeart/2009/layout/CirclePictureHierarchy"/>
    <dgm:cxn modelId="{152332B9-7152-4048-902C-1C7B56131B79}" type="presParOf" srcId="{70E64CC4-2783-804A-83DD-A0845E4AD4C9}" destId="{C4C61132-28A5-034F-896F-2588366E73F5}" srcOrd="3" destOrd="0" presId="urn:microsoft.com/office/officeart/2009/layout/CirclePictureHierarchy"/>
    <dgm:cxn modelId="{FBD1E2AC-B2CF-024C-A6B3-92C68F730A33}" type="presParOf" srcId="{C4C61132-28A5-034F-896F-2588366E73F5}" destId="{92864AFD-7F36-CC44-8CFA-78A256B4CB83}" srcOrd="0" destOrd="0" presId="urn:microsoft.com/office/officeart/2009/layout/CirclePictureHierarchy"/>
    <dgm:cxn modelId="{626C160E-6029-944C-B23C-98B2F4D4C32D}" type="presParOf" srcId="{92864AFD-7F36-CC44-8CFA-78A256B4CB83}" destId="{B4CBF811-4E90-CD44-96F8-7EC379E71DCF}" srcOrd="0" destOrd="0" presId="urn:microsoft.com/office/officeart/2009/layout/CirclePictureHierarchy"/>
    <dgm:cxn modelId="{8FF2940B-A387-5745-BF31-0C58D7DE1112}" type="presParOf" srcId="{92864AFD-7F36-CC44-8CFA-78A256B4CB83}" destId="{208A6DC1-3B84-334E-B25D-064120A1407E}" srcOrd="1" destOrd="0" presId="urn:microsoft.com/office/officeart/2009/layout/CirclePictureHierarchy"/>
    <dgm:cxn modelId="{084B0A44-6A10-7641-8E0D-DB9349809AFA}" type="presParOf" srcId="{C4C61132-28A5-034F-896F-2588366E73F5}" destId="{ED7B9DA1-38FD-D946-B9A7-3E83B873C056}" srcOrd="1" destOrd="0" presId="urn:microsoft.com/office/officeart/2009/layout/CirclePictureHierarchy"/>
    <dgm:cxn modelId="{0707FAB3-D971-884C-9596-518AA6A87755}" type="presParOf" srcId="{2D4668FF-8180-6846-8624-3C869AA8E23D}" destId="{61D013EB-C78E-1E45-9542-DAE8F93EFEB1}" srcOrd="2" destOrd="0" presId="urn:microsoft.com/office/officeart/2009/layout/CirclePictureHierarchy"/>
    <dgm:cxn modelId="{85A74E41-67F2-C746-B117-32CF40A25D42}" type="presParOf" srcId="{2D4668FF-8180-6846-8624-3C869AA8E23D}" destId="{8794E2EE-4E85-CD4B-BEE0-4464AA98A7E5}" srcOrd="3" destOrd="0" presId="urn:microsoft.com/office/officeart/2009/layout/CirclePictureHierarchy"/>
    <dgm:cxn modelId="{AE8D684B-DB4B-F94C-934A-E6BE757F3609}" type="presParOf" srcId="{8794E2EE-4E85-CD4B-BEE0-4464AA98A7E5}" destId="{B430E5E1-8044-6645-938D-8DE58C8EDE81}" srcOrd="0" destOrd="0" presId="urn:microsoft.com/office/officeart/2009/layout/CirclePictureHierarchy"/>
    <dgm:cxn modelId="{DCAC7340-82DA-634D-9231-7DB6C97F1762}" type="presParOf" srcId="{B430E5E1-8044-6645-938D-8DE58C8EDE81}" destId="{58A0929B-46AB-C240-AB18-9EC9E06F4717}" srcOrd="0" destOrd="0" presId="urn:microsoft.com/office/officeart/2009/layout/CirclePictureHierarchy"/>
    <dgm:cxn modelId="{4108A3E4-E84A-A141-A501-4C8941EB8866}" type="presParOf" srcId="{B430E5E1-8044-6645-938D-8DE58C8EDE81}" destId="{D7DA0F82-436B-3145-91D7-B9F3FA4B275A}" srcOrd="1" destOrd="0" presId="urn:microsoft.com/office/officeart/2009/layout/CirclePictureHierarchy"/>
    <dgm:cxn modelId="{C6EA8835-6B9F-624F-BFF5-E9B82D31F70E}" type="presParOf" srcId="{8794E2EE-4E85-CD4B-BEE0-4464AA98A7E5}" destId="{9A1ABC25-9551-2E42-A86E-39AB27F76B9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13EB-C78E-1E45-9542-DAE8F93EFEB1}">
      <dsp:nvSpPr>
        <dsp:cNvPr id="0" name=""/>
        <dsp:cNvSpPr/>
      </dsp:nvSpPr>
      <dsp:spPr>
        <a:xfrm>
          <a:off x="5984745" y="2293412"/>
          <a:ext cx="748870" cy="13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64"/>
              </a:lnTo>
              <a:lnTo>
                <a:pt x="748870" y="57864"/>
              </a:lnTo>
              <a:lnTo>
                <a:pt x="74887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E2B14-9685-8749-8BE4-5917DD288C04}">
      <dsp:nvSpPr>
        <dsp:cNvPr id="0" name=""/>
        <dsp:cNvSpPr/>
      </dsp:nvSpPr>
      <dsp:spPr>
        <a:xfrm>
          <a:off x="9608539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09D2-6C3F-5D4B-A809-520D6BA1BB3D}">
      <dsp:nvSpPr>
        <dsp:cNvPr id="0" name=""/>
        <dsp:cNvSpPr/>
      </dsp:nvSpPr>
      <dsp:spPr>
        <a:xfrm>
          <a:off x="8889808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1C92-66AD-8C45-A97B-60342E17B83D}">
      <dsp:nvSpPr>
        <dsp:cNvPr id="0" name=""/>
        <dsp:cNvSpPr/>
      </dsp:nvSpPr>
      <dsp:spPr>
        <a:xfrm>
          <a:off x="5296153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4312386" y="82980"/>
              </a:lnTo>
              <a:lnTo>
                <a:pt x="4312386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B2D8-38A6-424C-85F4-B8C2B91F689A}">
      <dsp:nvSpPr>
        <dsp:cNvPr id="0" name=""/>
        <dsp:cNvSpPr/>
      </dsp:nvSpPr>
      <dsp:spPr>
        <a:xfrm>
          <a:off x="7452346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D7F6-FEFD-FE46-91BE-1492C210DB33}">
      <dsp:nvSpPr>
        <dsp:cNvPr id="0" name=""/>
        <dsp:cNvSpPr/>
      </dsp:nvSpPr>
      <dsp:spPr>
        <a:xfrm>
          <a:off x="6733615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09088-ACA7-F94D-8042-CD39CE5BBF70}">
      <dsp:nvSpPr>
        <dsp:cNvPr id="0" name=""/>
        <dsp:cNvSpPr/>
      </dsp:nvSpPr>
      <dsp:spPr>
        <a:xfrm>
          <a:off x="5296153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2156193" y="82980"/>
              </a:lnTo>
              <a:lnTo>
                <a:pt x="2156193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4B77C-9076-374A-9AD2-28B344C35FF7}">
      <dsp:nvSpPr>
        <dsp:cNvPr id="0" name=""/>
        <dsp:cNvSpPr/>
      </dsp:nvSpPr>
      <dsp:spPr>
        <a:xfrm>
          <a:off x="5296153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0126F-4763-2440-879C-DECE855EA139}">
      <dsp:nvSpPr>
        <dsp:cNvPr id="0" name=""/>
        <dsp:cNvSpPr/>
      </dsp:nvSpPr>
      <dsp:spPr>
        <a:xfrm>
          <a:off x="4577422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C014B-94C5-2C4F-AC0E-F80C097CAA54}">
      <dsp:nvSpPr>
        <dsp:cNvPr id="0" name=""/>
        <dsp:cNvSpPr/>
      </dsp:nvSpPr>
      <dsp:spPr>
        <a:xfrm>
          <a:off x="3139960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2156193" y="0"/>
              </a:moveTo>
              <a:lnTo>
                <a:pt x="2156193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A3D94-040C-C347-942D-C82ABD34BD04}">
      <dsp:nvSpPr>
        <dsp:cNvPr id="0" name=""/>
        <dsp:cNvSpPr/>
      </dsp:nvSpPr>
      <dsp:spPr>
        <a:xfrm>
          <a:off x="5250433" y="2955663"/>
          <a:ext cx="91440" cy="16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B5E7-82F5-8C45-A361-CF80389F1529}">
      <dsp:nvSpPr>
        <dsp:cNvPr id="0" name=""/>
        <dsp:cNvSpPr/>
      </dsp:nvSpPr>
      <dsp:spPr>
        <a:xfrm>
          <a:off x="2421229" y="2955663"/>
          <a:ext cx="2874924" cy="164654"/>
        </a:xfrm>
        <a:custGeom>
          <a:avLst/>
          <a:gdLst/>
          <a:ahLst/>
          <a:cxnLst/>
          <a:rect l="0" t="0" r="0" b="0"/>
          <a:pathLst>
            <a:path>
              <a:moveTo>
                <a:pt x="2874924" y="0"/>
              </a:moveTo>
              <a:lnTo>
                <a:pt x="2874924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F5ABC-E7AE-B04D-85E8-365731290AD6}">
      <dsp:nvSpPr>
        <dsp:cNvPr id="0" name=""/>
        <dsp:cNvSpPr/>
      </dsp:nvSpPr>
      <dsp:spPr>
        <a:xfrm>
          <a:off x="983767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72F20-9C48-4141-BDF3-0C5998C5CB39}">
      <dsp:nvSpPr>
        <dsp:cNvPr id="0" name=""/>
        <dsp:cNvSpPr/>
      </dsp:nvSpPr>
      <dsp:spPr>
        <a:xfrm>
          <a:off x="265036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E379-E707-824E-A8BC-07ED40E92177}">
      <dsp:nvSpPr>
        <dsp:cNvPr id="0" name=""/>
        <dsp:cNvSpPr/>
      </dsp:nvSpPr>
      <dsp:spPr>
        <a:xfrm>
          <a:off x="983767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4312386" y="0"/>
              </a:moveTo>
              <a:lnTo>
                <a:pt x="4312386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D37C-3C17-D14C-A5D9-B2AF935C144D}">
      <dsp:nvSpPr>
        <dsp:cNvPr id="0" name=""/>
        <dsp:cNvSpPr/>
      </dsp:nvSpPr>
      <dsp:spPr>
        <a:xfrm>
          <a:off x="5296153" y="2293412"/>
          <a:ext cx="688591" cy="139538"/>
        </a:xfrm>
        <a:custGeom>
          <a:avLst/>
          <a:gdLst/>
          <a:ahLst/>
          <a:cxnLst/>
          <a:rect l="0" t="0" r="0" b="0"/>
          <a:pathLst>
            <a:path>
              <a:moveTo>
                <a:pt x="688591" y="0"/>
              </a:moveTo>
              <a:lnTo>
                <a:pt x="688591" y="57864"/>
              </a:lnTo>
              <a:lnTo>
                <a:pt x="0" y="57864"/>
              </a:lnTo>
              <a:lnTo>
                <a:pt x="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D47A6-4F6E-8D40-A2B5-E1F43A676AF8}">
      <dsp:nvSpPr>
        <dsp:cNvPr id="0" name=""/>
        <dsp:cNvSpPr/>
      </dsp:nvSpPr>
      <dsp:spPr>
        <a:xfrm>
          <a:off x="5723388" y="177069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EE2D6-966A-8248-A58C-4B3105F06552}">
      <dsp:nvSpPr>
        <dsp:cNvPr id="0" name=""/>
        <dsp:cNvSpPr/>
      </dsp:nvSpPr>
      <dsp:spPr>
        <a:xfrm>
          <a:off x="6276241" y="1744275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Document</a:t>
          </a:r>
        </a:p>
      </dsp:txBody>
      <dsp:txXfrm>
        <a:off x="6276241" y="1744275"/>
        <a:ext cx="784070" cy="522713"/>
      </dsp:txXfrm>
    </dsp:sp>
    <dsp:sp modelId="{38569D98-6699-FB47-8E44-C108D9A03940}">
      <dsp:nvSpPr>
        <dsp:cNvPr id="0" name=""/>
        <dsp:cNvSpPr/>
      </dsp:nvSpPr>
      <dsp:spPr>
        <a:xfrm>
          <a:off x="5034797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D7DAC-3B3E-1B4A-AE21-0F2FA543604A}">
      <dsp:nvSpPr>
        <dsp:cNvPr id="0" name=""/>
        <dsp:cNvSpPr/>
      </dsp:nvSpPr>
      <dsp:spPr>
        <a:xfrm>
          <a:off x="5557510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HTML</a:t>
          </a:r>
        </a:p>
      </dsp:txBody>
      <dsp:txXfrm>
        <a:off x="5557510" y="2431643"/>
        <a:ext cx="784070" cy="522713"/>
      </dsp:txXfrm>
    </dsp:sp>
    <dsp:sp modelId="{B1EF7F6E-A0BE-5B4D-B37E-E7F122EFC646}">
      <dsp:nvSpPr>
        <dsp:cNvPr id="0" name=""/>
        <dsp:cNvSpPr/>
      </dsp:nvSpPr>
      <dsp:spPr>
        <a:xfrm>
          <a:off x="722411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50664-D94F-E142-B637-E3AABF1900CD}">
      <dsp:nvSpPr>
        <dsp:cNvPr id="0" name=""/>
        <dsp:cNvSpPr/>
      </dsp:nvSpPr>
      <dsp:spPr>
        <a:xfrm>
          <a:off x="1245124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head</a:t>
          </a:r>
        </a:p>
      </dsp:txBody>
      <dsp:txXfrm>
        <a:off x="1245124" y="3119011"/>
        <a:ext cx="784070" cy="522713"/>
      </dsp:txXfrm>
    </dsp:sp>
    <dsp:sp modelId="{F2642FB8-52C2-4240-8CD3-38ADD431A3EF}">
      <dsp:nvSpPr>
        <dsp:cNvPr id="0" name=""/>
        <dsp:cNvSpPr/>
      </dsp:nvSpPr>
      <dsp:spPr>
        <a:xfrm>
          <a:off x="368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1617-B361-F14C-93D3-AE32C9B58C96}">
      <dsp:nvSpPr>
        <dsp:cNvPr id="0" name=""/>
        <dsp:cNvSpPr/>
      </dsp:nvSpPr>
      <dsp:spPr>
        <a:xfrm>
          <a:off x="52639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526393" y="3806380"/>
        <a:ext cx="784070" cy="522713"/>
      </dsp:txXfrm>
    </dsp:sp>
    <dsp:sp modelId="{5B989FF1-A94A-C34C-A667-463A83D37572}">
      <dsp:nvSpPr>
        <dsp:cNvPr id="0" name=""/>
        <dsp:cNvSpPr/>
      </dsp:nvSpPr>
      <dsp:spPr>
        <a:xfrm>
          <a:off x="144114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FF64-D43A-BF46-8E52-DDE6395C823E}">
      <dsp:nvSpPr>
        <dsp:cNvPr id="0" name=""/>
        <dsp:cNvSpPr/>
      </dsp:nvSpPr>
      <dsp:spPr>
        <a:xfrm>
          <a:off x="196385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title</a:t>
          </a:r>
        </a:p>
      </dsp:txBody>
      <dsp:txXfrm>
        <a:off x="1963855" y="3806380"/>
        <a:ext cx="784070" cy="522713"/>
      </dsp:txXfrm>
    </dsp:sp>
    <dsp:sp modelId="{D990D70D-07C6-2A49-BD65-6C17F3000574}">
      <dsp:nvSpPr>
        <dsp:cNvPr id="0" name=""/>
        <dsp:cNvSpPr/>
      </dsp:nvSpPr>
      <dsp:spPr>
        <a:xfrm>
          <a:off x="215987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6E44-B3BA-8B48-AF42-1E731AC7093B}">
      <dsp:nvSpPr>
        <dsp:cNvPr id="0" name=""/>
        <dsp:cNvSpPr/>
      </dsp:nvSpPr>
      <dsp:spPr>
        <a:xfrm>
          <a:off x="268258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2682586" y="3119011"/>
        <a:ext cx="784070" cy="522713"/>
      </dsp:txXfrm>
    </dsp:sp>
    <dsp:sp modelId="{EF71A65A-D56D-2B44-9B90-69CE3747089F}">
      <dsp:nvSpPr>
        <dsp:cNvPr id="0" name=""/>
        <dsp:cNvSpPr/>
      </dsp:nvSpPr>
      <dsp:spPr>
        <a:xfrm>
          <a:off x="5034797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48E2B-FA57-AB4F-9645-B723A64C15B5}">
      <dsp:nvSpPr>
        <dsp:cNvPr id="0" name=""/>
        <dsp:cNvSpPr/>
      </dsp:nvSpPr>
      <dsp:spPr>
        <a:xfrm>
          <a:off x="5557510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body</a:t>
          </a:r>
        </a:p>
      </dsp:txBody>
      <dsp:txXfrm>
        <a:off x="5557510" y="3119011"/>
        <a:ext cx="784070" cy="522713"/>
      </dsp:txXfrm>
    </dsp:sp>
    <dsp:sp modelId="{C2147B8F-703E-DC49-B5CA-9462BF191072}">
      <dsp:nvSpPr>
        <dsp:cNvPr id="0" name=""/>
        <dsp:cNvSpPr/>
      </dsp:nvSpPr>
      <dsp:spPr>
        <a:xfrm>
          <a:off x="287860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2647-6BE6-A14E-9FE6-F39F719F3C7A}">
      <dsp:nvSpPr>
        <dsp:cNvPr id="0" name=""/>
        <dsp:cNvSpPr/>
      </dsp:nvSpPr>
      <dsp:spPr>
        <a:xfrm>
          <a:off x="340131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3401317" y="3806380"/>
        <a:ext cx="784070" cy="522713"/>
      </dsp:txXfrm>
    </dsp:sp>
    <dsp:sp modelId="{50C220B5-16CB-B244-AEA1-66AB4AB198EB}">
      <dsp:nvSpPr>
        <dsp:cNvPr id="0" name=""/>
        <dsp:cNvSpPr/>
      </dsp:nvSpPr>
      <dsp:spPr>
        <a:xfrm>
          <a:off x="4316066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896DC-5E07-9C4E-87D4-2168471344F8}">
      <dsp:nvSpPr>
        <dsp:cNvPr id="0" name=""/>
        <dsp:cNvSpPr/>
      </dsp:nvSpPr>
      <dsp:spPr>
        <a:xfrm>
          <a:off x="4838779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h1</a:t>
          </a:r>
        </a:p>
      </dsp:txBody>
      <dsp:txXfrm>
        <a:off x="4838779" y="3806380"/>
        <a:ext cx="784070" cy="522713"/>
      </dsp:txXfrm>
    </dsp:sp>
    <dsp:sp modelId="{86D7BF9D-5631-9346-9672-C476C8F74BBB}">
      <dsp:nvSpPr>
        <dsp:cNvPr id="0" name=""/>
        <dsp:cNvSpPr/>
      </dsp:nvSpPr>
      <dsp:spPr>
        <a:xfrm>
          <a:off x="5753528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1AE17-9397-014A-B3D3-B242EF2764F8}">
      <dsp:nvSpPr>
        <dsp:cNvPr id="0" name=""/>
        <dsp:cNvSpPr/>
      </dsp:nvSpPr>
      <dsp:spPr>
        <a:xfrm>
          <a:off x="6276241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276241" y="3806380"/>
        <a:ext cx="784070" cy="522713"/>
      </dsp:txXfrm>
    </dsp:sp>
    <dsp:sp modelId="{1E6B32F7-E6A2-234F-A4FF-D5ED9BD21433}">
      <dsp:nvSpPr>
        <dsp:cNvPr id="0" name=""/>
        <dsp:cNvSpPr/>
      </dsp:nvSpPr>
      <dsp:spPr>
        <a:xfrm>
          <a:off x="719099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2A78A-0735-C745-A29A-BACDFFE821FA}">
      <dsp:nvSpPr>
        <dsp:cNvPr id="0" name=""/>
        <dsp:cNvSpPr/>
      </dsp:nvSpPr>
      <dsp:spPr>
        <a:xfrm>
          <a:off x="771370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div</a:t>
          </a:r>
        </a:p>
      </dsp:txBody>
      <dsp:txXfrm>
        <a:off x="7713703" y="3806380"/>
        <a:ext cx="784070" cy="522713"/>
      </dsp:txXfrm>
    </dsp:sp>
    <dsp:sp modelId="{65DFD4E5-9EA8-AB45-A273-6EB73A2AFC4C}">
      <dsp:nvSpPr>
        <dsp:cNvPr id="0" name=""/>
        <dsp:cNvSpPr/>
      </dsp:nvSpPr>
      <dsp:spPr>
        <a:xfrm>
          <a:off x="6472259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7A19-4E2A-EC40-B5A9-549981984B80}">
      <dsp:nvSpPr>
        <dsp:cNvPr id="0" name=""/>
        <dsp:cNvSpPr/>
      </dsp:nvSpPr>
      <dsp:spPr>
        <a:xfrm>
          <a:off x="6994972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4493748"/>
        <a:ext cx="784070" cy="522713"/>
      </dsp:txXfrm>
    </dsp:sp>
    <dsp:sp modelId="{C7F7DA06-A649-8447-AE8A-373D30513AFA}">
      <dsp:nvSpPr>
        <dsp:cNvPr id="0" name=""/>
        <dsp:cNvSpPr/>
      </dsp:nvSpPr>
      <dsp:spPr>
        <a:xfrm>
          <a:off x="7909721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A736-66FD-7E46-8CB2-83DD8EFC0AF7}">
      <dsp:nvSpPr>
        <dsp:cNvPr id="0" name=""/>
        <dsp:cNvSpPr/>
      </dsp:nvSpPr>
      <dsp:spPr>
        <a:xfrm>
          <a:off x="8432434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8432434" y="4493748"/>
        <a:ext cx="784070" cy="522713"/>
      </dsp:txXfrm>
    </dsp:sp>
    <dsp:sp modelId="{EFCB14A1-06F5-4C40-B850-A67FC3737BA9}">
      <dsp:nvSpPr>
        <dsp:cNvPr id="0" name=""/>
        <dsp:cNvSpPr/>
      </dsp:nvSpPr>
      <dsp:spPr>
        <a:xfrm>
          <a:off x="934718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F76B-303D-334E-93C9-275EE1888D59}">
      <dsp:nvSpPr>
        <dsp:cNvPr id="0" name=""/>
        <dsp:cNvSpPr/>
      </dsp:nvSpPr>
      <dsp:spPr>
        <a:xfrm>
          <a:off x="986989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Footer</a:t>
          </a:r>
        </a:p>
      </dsp:txBody>
      <dsp:txXfrm>
        <a:off x="9869896" y="3119011"/>
        <a:ext cx="784070" cy="522713"/>
      </dsp:txXfrm>
    </dsp:sp>
    <dsp:sp modelId="{2C5BB00D-D5D0-E840-9466-3A5B2048DA67}">
      <dsp:nvSpPr>
        <dsp:cNvPr id="0" name=""/>
        <dsp:cNvSpPr/>
      </dsp:nvSpPr>
      <dsp:spPr>
        <a:xfrm>
          <a:off x="862845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5939-F2DE-744F-804F-CD8FB8FCC336}">
      <dsp:nvSpPr>
        <dsp:cNvPr id="0" name=""/>
        <dsp:cNvSpPr/>
      </dsp:nvSpPr>
      <dsp:spPr>
        <a:xfrm>
          <a:off x="915116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9151165" y="3806380"/>
        <a:ext cx="784070" cy="522713"/>
      </dsp:txXfrm>
    </dsp:sp>
    <dsp:sp modelId="{B4CBF811-4E90-CD44-96F8-7EC379E71DCF}">
      <dsp:nvSpPr>
        <dsp:cNvPr id="0" name=""/>
        <dsp:cNvSpPr/>
      </dsp:nvSpPr>
      <dsp:spPr>
        <a:xfrm>
          <a:off x="1006591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A6DC1-3B84-334E-B25D-064120A1407E}">
      <dsp:nvSpPr>
        <dsp:cNvPr id="0" name=""/>
        <dsp:cNvSpPr/>
      </dsp:nvSpPr>
      <dsp:spPr>
        <a:xfrm>
          <a:off x="1058862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10588627" y="3806380"/>
        <a:ext cx="784070" cy="522713"/>
      </dsp:txXfrm>
    </dsp:sp>
    <dsp:sp modelId="{58A0929B-46AB-C240-AB18-9EC9E06F4717}">
      <dsp:nvSpPr>
        <dsp:cNvPr id="0" name=""/>
        <dsp:cNvSpPr/>
      </dsp:nvSpPr>
      <dsp:spPr>
        <a:xfrm>
          <a:off x="6472259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A0F82-436B-3145-91D7-B9F3FA4B275A}">
      <dsp:nvSpPr>
        <dsp:cNvPr id="0" name=""/>
        <dsp:cNvSpPr/>
      </dsp:nvSpPr>
      <dsp:spPr>
        <a:xfrm>
          <a:off x="6994972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2431643"/>
        <a:ext cx="784070" cy="52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3-4821-B67E-0360-7409DE3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6C0B-669B-6CF8-9757-957DF116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Tree like Structure</a:t>
            </a:r>
          </a:p>
          <a:p>
            <a:r>
              <a:rPr lang="en-US" dirty="0"/>
              <a:t>Root nodes: represent entire document</a:t>
            </a:r>
          </a:p>
          <a:p>
            <a:r>
              <a:rPr lang="en-US" dirty="0"/>
              <a:t>Nodes: Element , attribute and text</a:t>
            </a:r>
          </a:p>
          <a:p>
            <a:r>
              <a:rPr lang="en-US" dirty="0"/>
              <a:t>Children of HTML – </a:t>
            </a:r>
            <a:r>
              <a:rPr lang="en-US" dirty="0" err="1"/>
              <a:t>Head,Body</a:t>
            </a:r>
            <a:endParaRPr lang="en-US" dirty="0"/>
          </a:p>
          <a:p>
            <a:r>
              <a:rPr lang="en-US" dirty="0"/>
              <a:t>Parent of meta – Head</a:t>
            </a:r>
          </a:p>
          <a:p>
            <a:r>
              <a:rPr lang="en-US" dirty="0"/>
              <a:t>Sibling of Header – main</a:t>
            </a:r>
          </a:p>
          <a:p>
            <a:r>
              <a:rPr lang="en-US" dirty="0"/>
              <a:t>Meta and title is sibling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doesn’t wait for html parse when JS load complete it start execute immediately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61514B5-CB28-D3A5-8C5F-31BDEEC398C1}"/>
              </a:ext>
            </a:extLst>
          </p:cNvPr>
          <p:cNvSpPr/>
          <p:nvPr/>
        </p:nvSpPr>
        <p:spPr>
          <a:xfrm>
            <a:off x="7734748" y="178118"/>
            <a:ext cx="2958353" cy="89288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(root)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AA9B1C3-B3E6-F455-A99B-BF68A37A00BD}"/>
              </a:ext>
            </a:extLst>
          </p:cNvPr>
          <p:cNvSpPr/>
          <p:nvPr/>
        </p:nvSpPr>
        <p:spPr>
          <a:xfrm>
            <a:off x="7820810" y="1318428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357D3A-6D7C-DBE7-B607-4EC678F0C3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213925" y="1071003"/>
            <a:ext cx="43031" cy="24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5140C4D8-39EF-6CBA-C35A-6196F77F401F}"/>
              </a:ext>
            </a:extLst>
          </p:cNvPr>
          <p:cNvSpPr/>
          <p:nvPr/>
        </p:nvSpPr>
        <p:spPr>
          <a:xfrm>
            <a:off x="5735619" y="2756030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FC0157F-5715-451E-90CB-E5E584E49A16}"/>
              </a:ext>
            </a:extLst>
          </p:cNvPr>
          <p:cNvSpPr/>
          <p:nvPr/>
        </p:nvSpPr>
        <p:spPr>
          <a:xfrm>
            <a:off x="9213924" y="2622176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53D0B-0713-300F-3862-C7D5CC0363C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9256956" y="2125252"/>
            <a:ext cx="1393114" cy="49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DE9BF-8275-4C0C-4A09-5725EAE6E6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171765" y="2125252"/>
            <a:ext cx="2085191" cy="630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55C0E4EA-A635-1911-C288-12CBC6630D27}"/>
              </a:ext>
            </a:extLst>
          </p:cNvPr>
          <p:cNvSpPr/>
          <p:nvPr/>
        </p:nvSpPr>
        <p:spPr>
          <a:xfrm>
            <a:off x="4551381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3624DA37-C0A1-8E95-4949-2DB8948F8642}"/>
              </a:ext>
            </a:extLst>
          </p:cNvPr>
          <p:cNvSpPr/>
          <p:nvPr/>
        </p:nvSpPr>
        <p:spPr>
          <a:xfrm>
            <a:off x="6452794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2FBF92BB-5B56-3A16-007E-7AF2ABBF8ED5}"/>
              </a:ext>
            </a:extLst>
          </p:cNvPr>
          <p:cNvSpPr/>
          <p:nvPr/>
        </p:nvSpPr>
        <p:spPr>
          <a:xfrm>
            <a:off x="6776421" y="5246558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1CFBF6F4-12A3-9274-BE0D-9ECCA194F867}"/>
              </a:ext>
            </a:extLst>
          </p:cNvPr>
          <p:cNvSpPr/>
          <p:nvPr/>
        </p:nvSpPr>
        <p:spPr>
          <a:xfrm>
            <a:off x="8481509" y="4001294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9E5D6A51-DF69-7957-D2FD-D1564C8277FD}"/>
              </a:ext>
            </a:extLst>
          </p:cNvPr>
          <p:cNvSpPr/>
          <p:nvPr/>
        </p:nvSpPr>
        <p:spPr>
          <a:xfrm>
            <a:off x="10290587" y="3957076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2DC50BF0-69C5-4185-417F-51DF21796ABA}"/>
              </a:ext>
            </a:extLst>
          </p:cNvPr>
          <p:cNvSpPr/>
          <p:nvPr/>
        </p:nvSpPr>
        <p:spPr>
          <a:xfrm>
            <a:off x="8586843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DDF0AE31-1E89-D7AA-DEA9-2ED28DE29C0F}"/>
              </a:ext>
            </a:extLst>
          </p:cNvPr>
          <p:cNvSpPr/>
          <p:nvPr/>
        </p:nvSpPr>
        <p:spPr>
          <a:xfrm>
            <a:off x="10442987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BDC1A1-07D0-B2E3-D01D-AEFCA604195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270351" y="3562854"/>
            <a:ext cx="1901414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9EB0C7-0C77-0F45-01BC-2A496959164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7171764" y="3562854"/>
            <a:ext cx="1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D643D-0A6A-EFFD-464F-23107151CC7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171764" y="4808118"/>
            <a:ext cx="323627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DCD9E-2545-904C-BEA2-A15B92738CCA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151621" y="3429000"/>
            <a:ext cx="1498449" cy="57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CBE97-BA8C-515C-42D3-F6D081A13CC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0650070" y="3429000"/>
            <a:ext cx="310629" cy="528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401C0-DA9F-C84A-2139-3940CCA4643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960699" y="4763900"/>
            <a:ext cx="152400" cy="372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49A30-DEBF-5B81-92EF-1A79BF658A2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151621" y="4808118"/>
            <a:ext cx="105334" cy="32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95BF-BC36-F0F1-3DD8-CB0571F7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638E39C-9B5E-785E-BE0C-02F255C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28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Attach stylesheet inside HTML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change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style using DOM Methods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innerText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51C-638F-79A2-1DA9-6225614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DOM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05C8-D94A-1919-A783-6D57B5A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8254" cy="4351338"/>
          </a:xfrm>
        </p:spPr>
        <p:txBody>
          <a:bodyPr/>
          <a:lstStyle/>
          <a:p>
            <a:r>
              <a:rPr lang="en-US" dirty="0" err="1"/>
              <a:t>rootNode</a:t>
            </a:r>
            <a:r>
              <a:rPr lang="en-US" dirty="0"/>
              <a:t>()</a:t>
            </a:r>
          </a:p>
          <a:p>
            <a:r>
              <a:rPr lang="en-US" dirty="0" err="1"/>
              <a:t>parentNode</a:t>
            </a:r>
            <a:r>
              <a:rPr lang="en-US" dirty="0"/>
              <a:t>()</a:t>
            </a:r>
          </a:p>
          <a:p>
            <a:r>
              <a:rPr lang="en-US" dirty="0" err="1"/>
              <a:t>childNode</a:t>
            </a:r>
            <a:r>
              <a:rPr lang="en-US" dirty="0"/>
              <a:t>()</a:t>
            </a:r>
          </a:p>
          <a:p>
            <a:r>
              <a:rPr lang="en-US" dirty="0" err="1"/>
              <a:t>siblingNodes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AA0AC7-3173-D77C-14EA-1C0ACAE7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650603"/>
              </p:ext>
            </p:extLst>
          </p:nvPr>
        </p:nvGraphicFramePr>
        <p:xfrm>
          <a:off x="237068" y="0"/>
          <a:ext cx="11376378" cy="676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81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E1CA-9B31-8689-55C6-C9B4A23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942-B6B5-DFF7-4F4A-2A918DA4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AD04-1B81-71C6-069F-7F8C5181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5471" cy="4351338"/>
          </a:xfrm>
        </p:spPr>
        <p:txBody>
          <a:bodyPr/>
          <a:lstStyle/>
          <a:p>
            <a:r>
              <a:rPr lang="en-US" dirty="0" err="1"/>
              <a:t>classList</a:t>
            </a:r>
            <a:endParaRPr lang="en-US" dirty="0"/>
          </a:p>
          <a:p>
            <a:r>
              <a:rPr lang="en-US" dirty="0"/>
              <a:t>Add and remove classes</a:t>
            </a:r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/>
              <a:t>DOM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FE9-290A-B0A6-F37E-336E9A90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2851-0719-EAFD-4E26-167FEE56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/>
              <a:t>Find, reverse, fill, splice</a:t>
            </a:r>
          </a:p>
          <a:p>
            <a:r>
              <a:rPr lang="en-US" dirty="0"/>
              <a:t>Flat()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0B3-B50C-AAF7-90BA-E517EC3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71-11C0-EB6B-609C-563F9D7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96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4EE-BDC1-8047-0775-8C45916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JavaScript (</a:t>
            </a:r>
            <a:r>
              <a:rPr lang="en-US" dirty="0" err="1"/>
              <a:t>Classes,methods,prototype,getset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321-3545-4627-947C-BBD696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Call()</a:t>
            </a:r>
          </a:p>
          <a:p>
            <a:r>
              <a:rPr lang="en-US" dirty="0"/>
              <a:t>Apply()</a:t>
            </a:r>
          </a:p>
          <a:p>
            <a:r>
              <a:rPr lang="en-US" dirty="0"/>
              <a:t>Bind()</a:t>
            </a:r>
          </a:p>
          <a:p>
            <a:r>
              <a:rPr lang="en-US" dirty="0"/>
              <a:t>Arrow function and Regular function</a:t>
            </a:r>
          </a:p>
          <a:p>
            <a:r>
              <a:rPr lang="en-US" dirty="0"/>
              <a:t>_proto_</a:t>
            </a:r>
          </a:p>
          <a:p>
            <a:r>
              <a:rPr lang="en-US" dirty="0"/>
              <a:t>Prototype in JS</a:t>
            </a:r>
          </a:p>
          <a:p>
            <a:r>
              <a:rPr lang="en-US" dirty="0"/>
              <a:t>Introduction of Class in JS</a:t>
            </a:r>
          </a:p>
          <a:p>
            <a:r>
              <a:rPr lang="en-US" dirty="0"/>
              <a:t>Static Method</a:t>
            </a:r>
          </a:p>
          <a:p>
            <a:r>
              <a:rPr lang="en-US" dirty="0"/>
              <a:t>Inheritance</a:t>
            </a:r>
          </a:p>
          <a:p>
            <a:r>
              <a:rPr lang="en-US" dirty="0" err="1"/>
              <a:t>Getset</a:t>
            </a:r>
            <a:r>
              <a:rPr lang="en-US" dirty="0"/>
              <a:t>()</a:t>
            </a:r>
          </a:p>
          <a:p>
            <a:r>
              <a:rPr lang="en-US" dirty="0"/>
              <a:t>Static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140170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B68C-1158-0CFB-FADB-19B67B91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897A-3CF0-8862-CA94-5E899DA3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Runtime</a:t>
            </a:r>
          </a:p>
          <a:p>
            <a:r>
              <a:rPr lang="en-US" dirty="0"/>
              <a:t>Compile time – Early Error checking phase</a:t>
            </a:r>
          </a:p>
          <a:p>
            <a:endParaRPr lang="en-US" dirty="0"/>
          </a:p>
          <a:p>
            <a:r>
              <a:rPr lang="en-US" dirty="0"/>
              <a:t>Compilation phase</a:t>
            </a:r>
          </a:p>
          <a:p>
            <a:pPr lvl="1"/>
            <a:r>
              <a:rPr lang="en-US" dirty="0"/>
              <a:t>Tokenizing – break the code into smaller chunks</a:t>
            </a:r>
          </a:p>
          <a:p>
            <a:pPr lvl="1"/>
            <a:r>
              <a:rPr lang="en-US" dirty="0"/>
              <a:t>Passing – ASIIC coding into execution format</a:t>
            </a:r>
          </a:p>
          <a:p>
            <a:pPr lvl="1"/>
            <a:r>
              <a:rPr lang="en-US" dirty="0"/>
              <a:t>Code generation – generate the code</a:t>
            </a:r>
          </a:p>
          <a:p>
            <a:r>
              <a:rPr lang="en-US" dirty="0"/>
              <a:t>Execution phase</a:t>
            </a:r>
          </a:p>
          <a:p>
            <a:pPr lvl="1"/>
            <a:r>
              <a:rPr lang="en-US" dirty="0"/>
              <a:t>Inside JS execution context</a:t>
            </a:r>
          </a:p>
          <a:p>
            <a:pPr lvl="1"/>
            <a:r>
              <a:rPr lang="en-US" dirty="0"/>
              <a:t>Present and it called Global Exec. Context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Scope Chain</a:t>
            </a:r>
          </a:p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3789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09E-A7DE-AD4D-B6E7-41A88BC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7363-167F-8C13-C1E6-73DA2F4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interact that represent structure or doc. As a tree obj</a:t>
            </a:r>
          </a:p>
          <a:p>
            <a:r>
              <a:rPr lang="en-US" dirty="0"/>
              <a:t>Chang or modify complete dynamically</a:t>
            </a:r>
          </a:p>
        </p:txBody>
      </p:sp>
    </p:spTree>
    <p:extLst>
      <p:ext uri="{BB962C8B-B14F-4D97-AF65-F5344CB8AC3E}">
        <p14:creationId xmlns:p14="http://schemas.microsoft.com/office/powerpoint/2010/main" val="2508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9801</TotalTime>
  <Words>626</Words>
  <Application>Microsoft Macintosh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  <vt:lpstr>Intermediate JS</vt:lpstr>
      <vt:lpstr>Object Oriented JavaScript (Classes,methods,prototype,getset())</vt:lpstr>
      <vt:lpstr>How JS Works?</vt:lpstr>
      <vt:lpstr>What is DOM ?</vt:lpstr>
      <vt:lpstr>Hierarchical and Nodes</vt:lpstr>
      <vt:lpstr>1. Attach stylesheet inside HTML  2. select element using .getElementById() and .getElementByClassName() 3. select element using .querySelector() and .querySelectorAll() 4. change css style using DOM Methods 5. innerHTML vs innerText</vt:lpstr>
      <vt:lpstr>Traverse DOM Tree </vt:lpstr>
      <vt:lpstr>PowerPoint Presentation</vt:lpstr>
      <vt:lpstr>DOM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24</cp:revision>
  <dcterms:created xsi:type="dcterms:W3CDTF">2025-09-01T11:51:28Z</dcterms:created>
  <dcterms:modified xsi:type="dcterms:W3CDTF">2025-10-14T09:46:51Z</dcterms:modified>
</cp:coreProperties>
</file>