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394"/>
  </p:normalViewPr>
  <p:slideViewPr>
    <p:cSldViewPr snapToGrid="0">
      <p:cViewPr varScale="1">
        <p:scale>
          <a:sx n="145" d="100"/>
          <a:sy n="14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 numCol="2">
            <a:normAutofit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 dirty="0" err="1"/>
              <a:t>Destruturing</a:t>
            </a:r>
            <a:endParaRPr lang="en-US" dirty="0"/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/>
              <a:t>.Map()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324</Words>
  <Application>Microsoft Macintosh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12</cp:revision>
  <dcterms:created xsi:type="dcterms:W3CDTF">2025-09-01T11:51:28Z</dcterms:created>
  <dcterms:modified xsi:type="dcterms:W3CDTF">2025-09-18T03:47:33Z</dcterms:modified>
</cp:coreProperties>
</file>